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8" r:id="rId10"/>
    <p:sldId id="264" r:id="rId11"/>
    <p:sldId id="266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1613625582_25-p-fon-dlya-prezentatsii-ptitsi-zim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9"/>
            <a:ext cx="9144000" cy="68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759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Пернатые друзья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Книга о  птицах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«Как мы помогаем друзьям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МБДОУ «Детский сад №35»</a:t>
            </a:r>
          </a:p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Составила Скворцова Н.В.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7033"/>
            <a:ext cx="91440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Рукотворная   книга    группы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ome-pc\Desktop\птицы\1619453331_2-phonoteka_org-p-fon-dlya-prezentatsii-zimuyushchie-ptits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7357"/>
            <a:ext cx="8820472" cy="63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1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ome-pc\Desktop\птицы\depositphotos_7729300-stock-illustration-chickadee-in-the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0" y="28848"/>
            <a:ext cx="8820472" cy="62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0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Конкурс кормушек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«Птичья столовая»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84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Конкурс кормушек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«Птичья столовая»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84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-pc\Desktop\птицы\277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7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Конкурс кормушек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«Птичья столовая»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ome-pc\Desktop\мои наработки\фотки животные деей\IMG_20220105_101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7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Конкурс кормушек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«Птичья столовая»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-pc\Desktop\мои наработки\фотки животные деей\IMG_20220124_1108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2060848"/>
            <a:ext cx="376841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0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ome-pc\Desktop\мои наработки\фотки животные деей\IMG_20220211_121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-pc\Desktop\мои наработки\фотки животные деей\IMG_20220214_112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2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Home-pc\Desktop\мои наработки\фотки животные деей\IMG_20220214_112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-pc\Desktop\мои наработки\фотки животные деей\IMG_20220214_112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28" y="273224"/>
            <a:ext cx="2927799" cy="390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-pc\Desktop\мои наработки\фотки животные деей\IMG_20220214_1126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55" y="3390299"/>
            <a:ext cx="2073970" cy="27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2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Home-pc\Desktop\мои наработки\фотки животные деей\IMG_20220214_112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09974" cy="28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1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-pc\Desktop\птицы\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67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09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8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67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532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птицы\2015eea179ee60dac4e30941e59a2a68--twitter-backgrounds-powerpoint-presen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6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-pc\Desktop\птицы\depositphotos_7729311-stock-illustration-cr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4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-pc\Desktop\птицы\depositphotos_7729313-stock-illustration-bullfi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4"/>
            <a:ext cx="9156908" cy="6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7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-pc\Desktop\птицы\img1_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483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4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-pc\Desktop\птицы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0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-pc\Desktop\птицы\Birds_Geese_Vector_Graphics_Silhouette_Flight_578689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661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8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Home-pc\Desktop\птицы\16284211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618"/>
            <a:ext cx="8751254" cy="64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7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ome-pc\Desktop\птицы\art-vostok-zhivopis-3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74" y="3696"/>
            <a:ext cx="9366974" cy="685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70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</Words>
  <Application>Microsoft Office PowerPoint</Application>
  <PresentationFormat>Экран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Пернатые друзья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кормушек  «Птичья столовая»</vt:lpstr>
      <vt:lpstr>Конкурс кормушек  «Птичья столовая»</vt:lpstr>
      <vt:lpstr>Презентация PowerPoint</vt:lpstr>
      <vt:lpstr>Конкурс кормушек  «Птичья столовая»</vt:lpstr>
      <vt:lpstr>Конкурс кормушек  «Птичья столовая»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Windows User</cp:lastModifiedBy>
  <cp:revision>5</cp:revision>
  <dcterms:created xsi:type="dcterms:W3CDTF">2022-03-19T19:23:35Z</dcterms:created>
  <dcterms:modified xsi:type="dcterms:W3CDTF">2022-04-27T20:56:40Z</dcterms:modified>
</cp:coreProperties>
</file>