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66" r:id="rId3"/>
    <p:sldId id="257" r:id="rId4"/>
    <p:sldId id="260" r:id="rId5"/>
    <p:sldId id="272" r:id="rId6"/>
    <p:sldId id="283" r:id="rId7"/>
    <p:sldId id="284" r:id="rId8"/>
    <p:sldId id="287" r:id="rId9"/>
    <p:sldId id="285" r:id="rId10"/>
    <p:sldId id="288" r:id="rId11"/>
    <p:sldId id="286" r:id="rId12"/>
    <p:sldId id="273" r:id="rId13"/>
    <p:sldId id="280" r:id="rId14"/>
    <p:sldId id="281" r:id="rId15"/>
    <p:sldId id="265" r:id="rId16"/>
    <p:sldId id="28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04D02-2AC8-4F25-BCDF-9BC4D73EA4E3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BCE946-BF6A-4AC8-B672-3E1D79F4B9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Рукотворная книга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169DF3-8EF9-456A-AB73-8FBB5C4330FF}" type="parTrans" cxnId="{C1F911B6-65E1-4BD4-8CE7-D5E335365B02}">
      <dgm:prSet/>
      <dgm:spPr/>
      <dgm:t>
        <a:bodyPr/>
        <a:lstStyle/>
        <a:p>
          <a:endParaRPr lang="ru-RU"/>
        </a:p>
      </dgm:t>
    </dgm:pt>
    <dgm:pt modelId="{2417A1BD-8126-4751-BCED-28C1E865CAB7}" type="sibTrans" cxnId="{C1F911B6-65E1-4BD4-8CE7-D5E335365B02}">
      <dgm:prSet/>
      <dgm:spPr/>
      <dgm:t>
        <a:bodyPr/>
        <a:lstStyle/>
        <a:p>
          <a:endParaRPr lang="ru-RU"/>
        </a:p>
      </dgm:t>
    </dgm:pt>
    <dgm:pt modelId="{9D7B83DC-BA84-4CD8-99A2-C3778C31310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информации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F04D28-B3B0-43DD-BA51-A991BA6C4E04}" type="parTrans" cxnId="{0388EF07-FA29-4C2A-8C88-B6126634D105}">
      <dgm:prSet/>
      <dgm:spPr/>
      <dgm:t>
        <a:bodyPr/>
        <a:lstStyle/>
        <a:p>
          <a:endParaRPr lang="ru-RU"/>
        </a:p>
      </dgm:t>
    </dgm:pt>
    <dgm:pt modelId="{61F91037-D940-4425-B4F1-12E6CD53F7D8}" type="sibTrans" cxnId="{0388EF07-FA29-4C2A-8C88-B6126634D105}">
      <dgm:prSet/>
      <dgm:spPr/>
      <dgm:t>
        <a:bodyPr/>
        <a:lstStyle/>
        <a:p>
          <a:endParaRPr lang="ru-RU"/>
        </a:p>
      </dgm:t>
    </dgm:pt>
    <dgm:pt modelId="{AB517AF1-79F3-4878-BD4D-92D41396FE1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Бережное отношение к труду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5B26A5-AFE2-4E37-9D32-0C2B0F0C214B}" type="parTrans" cxnId="{0D2BE6AC-107C-4D2A-B390-82F2142C36F4}">
      <dgm:prSet/>
      <dgm:spPr/>
      <dgm:t>
        <a:bodyPr/>
        <a:lstStyle/>
        <a:p>
          <a:endParaRPr lang="ru-RU"/>
        </a:p>
      </dgm:t>
    </dgm:pt>
    <dgm:pt modelId="{8CEBE880-9E73-4F4A-BBA0-5BE5CB7A7E17}" type="sibTrans" cxnId="{0D2BE6AC-107C-4D2A-B390-82F2142C36F4}">
      <dgm:prSet/>
      <dgm:spPr/>
      <dgm:t>
        <a:bodyPr/>
        <a:lstStyle/>
        <a:p>
          <a:endParaRPr lang="ru-RU"/>
        </a:p>
      </dgm:t>
    </dgm:pt>
    <dgm:pt modelId="{6E34E7B6-BCD9-407C-9E1B-033C280B25F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памяти,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мышления</a:t>
          </a:r>
          <a:r>
            <a:rPr lang="ru-RU" sz="800" dirty="0" smtClean="0"/>
            <a:t>.</a:t>
          </a:r>
          <a:endParaRPr lang="ru-RU" sz="800" dirty="0"/>
        </a:p>
      </dgm:t>
    </dgm:pt>
    <dgm:pt modelId="{E561BA0F-5C2C-4308-B410-852561528F22}" type="parTrans" cxnId="{86F8A7BC-EBB9-4846-B932-8D004C71B822}">
      <dgm:prSet/>
      <dgm:spPr/>
      <dgm:t>
        <a:bodyPr/>
        <a:lstStyle/>
        <a:p>
          <a:endParaRPr lang="ru-RU"/>
        </a:p>
      </dgm:t>
    </dgm:pt>
    <dgm:pt modelId="{046FCB49-C10B-4876-B925-BC7FAE041B35}" type="sibTrans" cxnId="{86F8A7BC-EBB9-4846-B932-8D004C71B822}">
      <dgm:prSet/>
      <dgm:spPr/>
      <dgm:t>
        <a:bodyPr/>
        <a:lstStyle/>
        <a:p>
          <a:endParaRPr lang="ru-RU"/>
        </a:p>
      </dgm:t>
    </dgm:pt>
    <dgm:pt modelId="{06536B6B-E98D-4BDA-9591-BDD69D78EC6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сообща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143C32-4963-4831-83A3-05F343604AEC}" type="parTrans" cxnId="{53A70C74-5410-4202-B7AC-F57AB5CCF1AB}">
      <dgm:prSet/>
      <dgm:spPr/>
      <dgm:t>
        <a:bodyPr/>
        <a:lstStyle/>
        <a:p>
          <a:endParaRPr lang="ru-RU"/>
        </a:p>
      </dgm:t>
    </dgm:pt>
    <dgm:pt modelId="{F55D1F31-55DC-49F0-B61F-AD8924474109}" type="sibTrans" cxnId="{53A70C74-5410-4202-B7AC-F57AB5CCF1AB}">
      <dgm:prSet/>
      <dgm:spPr/>
      <dgm:t>
        <a:bodyPr/>
        <a:lstStyle/>
        <a:p>
          <a:endParaRPr lang="ru-RU"/>
        </a:p>
      </dgm:t>
    </dgm:pt>
    <dgm:pt modelId="{41A0DB3D-5DA8-4004-BA99-1FAA9A6BFF9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205FF7-DC0C-4F6D-9C19-A19CAAD25A24}" type="parTrans" cxnId="{60DE18F5-01F4-49CC-9D11-3D5C7F008DF0}">
      <dgm:prSet/>
      <dgm:spPr/>
      <dgm:t>
        <a:bodyPr/>
        <a:lstStyle/>
        <a:p>
          <a:endParaRPr lang="ru-RU"/>
        </a:p>
      </dgm:t>
    </dgm:pt>
    <dgm:pt modelId="{EE3E6ACD-AF32-4FD4-9903-C7E56A89F64C}" type="sibTrans" cxnId="{60DE18F5-01F4-49CC-9D11-3D5C7F008DF0}">
      <dgm:prSet/>
      <dgm:spPr/>
      <dgm:t>
        <a:bodyPr/>
        <a:lstStyle/>
        <a:p>
          <a:endParaRPr lang="ru-RU"/>
        </a:p>
      </dgm:t>
    </dgm:pt>
    <dgm:pt modelId="{F541C026-C0A6-4E82-91F3-C69EFF5A5FC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Любовь к  художественной литературе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8CCD7C-E1D3-4751-86B5-00C64DB3CEF4}" type="parTrans" cxnId="{8841A952-CF25-4985-9262-AAEE14DF9F0B}">
      <dgm:prSet/>
      <dgm:spPr/>
      <dgm:t>
        <a:bodyPr/>
        <a:lstStyle/>
        <a:p>
          <a:endParaRPr lang="ru-RU"/>
        </a:p>
      </dgm:t>
    </dgm:pt>
    <dgm:pt modelId="{ADB0AFD0-B437-4A97-8544-68B69C75EF97}" type="sibTrans" cxnId="{8841A952-CF25-4985-9262-AAEE14DF9F0B}">
      <dgm:prSet/>
      <dgm:spPr/>
      <dgm:t>
        <a:bodyPr/>
        <a:lstStyle/>
        <a:p>
          <a:endParaRPr lang="ru-RU"/>
        </a:p>
      </dgm:t>
    </dgm:pt>
    <dgm:pt modelId="{89A99083-5AE6-44BF-AFAE-C8B456A2DEB2}" type="pres">
      <dgm:prSet presAssocID="{FC204D02-2AC8-4F25-BCDF-9BC4D73EA4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38581-16EA-48AE-A7CC-9D0417A0EFA6}" type="pres">
      <dgm:prSet presAssocID="{5ABCE946-BF6A-4AC8-B672-3E1D79F4B906}" presName="centerShape" presStyleLbl="node0" presStyleIdx="0" presStyleCnt="1" custScaleX="153926" custScaleY="122758"/>
      <dgm:spPr/>
      <dgm:t>
        <a:bodyPr/>
        <a:lstStyle/>
        <a:p>
          <a:endParaRPr lang="ru-RU"/>
        </a:p>
      </dgm:t>
    </dgm:pt>
    <dgm:pt modelId="{B4B57A59-B865-49B9-96DF-D26D82C2AC4B}" type="pres">
      <dgm:prSet presAssocID="{E7F04D28-B3B0-43DD-BA51-A991BA6C4E04}" presName="Name9" presStyleLbl="parChTrans1D2" presStyleIdx="0" presStyleCnt="6"/>
      <dgm:spPr/>
      <dgm:t>
        <a:bodyPr/>
        <a:lstStyle/>
        <a:p>
          <a:endParaRPr lang="ru-RU"/>
        </a:p>
      </dgm:t>
    </dgm:pt>
    <dgm:pt modelId="{9D859F80-BBF4-4B8C-B6B4-A52E00EFBC62}" type="pres">
      <dgm:prSet presAssocID="{E7F04D28-B3B0-43DD-BA51-A991BA6C4E0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F878635-DDB3-4BF8-A464-0373AA301A5A}" type="pres">
      <dgm:prSet presAssocID="{9D7B83DC-BA84-4CD8-99A2-C3778C313100}" presName="node" presStyleLbl="node1" presStyleIdx="0" presStyleCnt="6" custScaleX="125074" custScaleY="10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32F06-0659-45A1-B201-B6CB6148F510}" type="pres">
      <dgm:prSet presAssocID="{1B5B26A5-AFE2-4E37-9D32-0C2B0F0C214B}" presName="Name9" presStyleLbl="parChTrans1D2" presStyleIdx="1" presStyleCnt="6"/>
      <dgm:spPr/>
      <dgm:t>
        <a:bodyPr/>
        <a:lstStyle/>
        <a:p>
          <a:endParaRPr lang="ru-RU"/>
        </a:p>
      </dgm:t>
    </dgm:pt>
    <dgm:pt modelId="{1AC857EB-BA1E-4DF7-816E-D2AEF28CADCF}" type="pres">
      <dgm:prSet presAssocID="{1B5B26A5-AFE2-4E37-9D32-0C2B0F0C214B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6E49421-7167-4465-B11B-50DE10834EFC}" type="pres">
      <dgm:prSet presAssocID="{AB517AF1-79F3-4878-BD4D-92D41396FE1F}" presName="node" presStyleLbl="node1" presStyleIdx="1" presStyleCnt="6" custScaleX="121570" custScaleY="12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97214-BB1B-4EE4-8447-F16797BBC293}" type="pres">
      <dgm:prSet presAssocID="{A58CCD7C-E1D3-4751-86B5-00C64DB3CEF4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E6AA9F-3908-4AB2-9D64-84DB87147A8E}" type="pres">
      <dgm:prSet presAssocID="{A58CCD7C-E1D3-4751-86B5-00C64DB3CEF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B22FC86-FF9B-4BCE-A879-299D0A52F561}" type="pres">
      <dgm:prSet presAssocID="{F541C026-C0A6-4E82-91F3-C69EFF5A5FC4}" presName="node" presStyleLbl="node1" presStyleIdx="2" presStyleCnt="6" custScaleX="111603" custScaleY="109114" custRadScaleRad="98830" custRadScaleInc="-5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91037-26F1-4F9B-9C35-27AAEFEFAA91}" type="pres">
      <dgm:prSet presAssocID="{E561BA0F-5C2C-4308-B410-852561528F22}" presName="Name9" presStyleLbl="parChTrans1D2" presStyleIdx="3" presStyleCnt="6"/>
      <dgm:spPr/>
      <dgm:t>
        <a:bodyPr/>
        <a:lstStyle/>
        <a:p>
          <a:endParaRPr lang="ru-RU"/>
        </a:p>
      </dgm:t>
    </dgm:pt>
    <dgm:pt modelId="{B4A9D398-0E2D-47B5-B99C-CF6866C8A130}" type="pres">
      <dgm:prSet presAssocID="{E561BA0F-5C2C-4308-B410-852561528F2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247F7F2-73D7-42BA-A083-FBA8E6F58121}" type="pres">
      <dgm:prSet presAssocID="{6E34E7B6-BCD9-407C-9E1B-033C280B25F3}" presName="node" presStyleLbl="node1" presStyleIdx="3" presStyleCnt="6" custScaleX="115082" custScaleY="105744" custRadScaleRad="101843" custRadScaleInc="-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E0B6F-EE96-4308-A70A-D558710E9391}" type="pres">
      <dgm:prSet presAssocID="{08143C32-4963-4831-83A3-05F343604AEC}" presName="Name9" presStyleLbl="parChTrans1D2" presStyleIdx="4" presStyleCnt="6"/>
      <dgm:spPr/>
      <dgm:t>
        <a:bodyPr/>
        <a:lstStyle/>
        <a:p>
          <a:endParaRPr lang="ru-RU"/>
        </a:p>
      </dgm:t>
    </dgm:pt>
    <dgm:pt modelId="{34B37564-D19C-4D50-8FC0-6133BBF94A35}" type="pres">
      <dgm:prSet presAssocID="{08143C32-4963-4831-83A3-05F343604AE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1904932-3F9D-4E92-BADF-D09CF4C964A5}" type="pres">
      <dgm:prSet presAssocID="{06536B6B-E98D-4BDA-9591-BDD69D78EC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3CC23-EAE3-483A-BA14-15A54A1BBA46}" type="pres">
      <dgm:prSet presAssocID="{F7205FF7-DC0C-4F6D-9C19-A19CAAD25A24}" presName="Name9" presStyleLbl="parChTrans1D2" presStyleIdx="5" presStyleCnt="6"/>
      <dgm:spPr/>
      <dgm:t>
        <a:bodyPr/>
        <a:lstStyle/>
        <a:p>
          <a:endParaRPr lang="ru-RU"/>
        </a:p>
      </dgm:t>
    </dgm:pt>
    <dgm:pt modelId="{3CC94319-C5E1-4ABD-B656-09CB87DDA664}" type="pres">
      <dgm:prSet presAssocID="{F7205FF7-DC0C-4F6D-9C19-A19CAAD25A2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8E891CF-630A-44C3-80AD-2E0B9173B912}" type="pres">
      <dgm:prSet presAssocID="{41A0DB3D-5DA8-4004-BA99-1FAA9A6BFF9E}" presName="node" presStyleLbl="node1" presStyleIdx="5" presStyleCnt="6" custScaleX="128430" custScaleY="110788" custRadScaleRad="99080" custRadScaleInc="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911B6-65E1-4BD4-8CE7-D5E335365B02}" srcId="{FC204D02-2AC8-4F25-BCDF-9BC4D73EA4E3}" destId="{5ABCE946-BF6A-4AC8-B672-3E1D79F4B906}" srcOrd="0" destOrd="0" parTransId="{B2169DF3-8EF9-456A-AB73-8FBB5C4330FF}" sibTransId="{2417A1BD-8126-4751-BCED-28C1E865CAB7}"/>
    <dgm:cxn modelId="{86F8A7BC-EBB9-4846-B932-8D004C71B822}" srcId="{5ABCE946-BF6A-4AC8-B672-3E1D79F4B906}" destId="{6E34E7B6-BCD9-407C-9E1B-033C280B25F3}" srcOrd="3" destOrd="0" parTransId="{E561BA0F-5C2C-4308-B410-852561528F22}" sibTransId="{046FCB49-C10B-4876-B925-BC7FAE041B35}"/>
    <dgm:cxn modelId="{F723EACF-B562-4E62-AA54-5C89EDBB5456}" type="presOf" srcId="{E7F04D28-B3B0-43DD-BA51-A991BA6C4E04}" destId="{9D859F80-BBF4-4B8C-B6B4-A52E00EFBC62}" srcOrd="1" destOrd="0" presId="urn:microsoft.com/office/officeart/2005/8/layout/radial1"/>
    <dgm:cxn modelId="{6A296511-4C4B-43D6-88B1-F7DF07175B43}" type="presOf" srcId="{F541C026-C0A6-4E82-91F3-C69EFF5A5FC4}" destId="{3B22FC86-FF9B-4BCE-A879-299D0A52F561}" srcOrd="0" destOrd="0" presId="urn:microsoft.com/office/officeart/2005/8/layout/radial1"/>
    <dgm:cxn modelId="{999DB111-B95C-435A-85DA-AD2DE85E038F}" type="presOf" srcId="{FC204D02-2AC8-4F25-BCDF-9BC4D73EA4E3}" destId="{89A99083-5AE6-44BF-AFAE-C8B456A2DEB2}" srcOrd="0" destOrd="0" presId="urn:microsoft.com/office/officeart/2005/8/layout/radial1"/>
    <dgm:cxn modelId="{BB71D7FF-075F-4C92-AF4B-5DF19E97E521}" type="presOf" srcId="{1B5B26A5-AFE2-4E37-9D32-0C2B0F0C214B}" destId="{7E832F06-0659-45A1-B201-B6CB6148F510}" srcOrd="0" destOrd="0" presId="urn:microsoft.com/office/officeart/2005/8/layout/radial1"/>
    <dgm:cxn modelId="{E6819FB5-6AAE-4151-AA52-7EF345823035}" type="presOf" srcId="{08143C32-4963-4831-83A3-05F343604AEC}" destId="{AF6E0B6F-EE96-4308-A70A-D558710E9391}" srcOrd="0" destOrd="0" presId="urn:microsoft.com/office/officeart/2005/8/layout/radial1"/>
    <dgm:cxn modelId="{361F0B7B-78EF-4391-8091-61EA906C48C1}" type="presOf" srcId="{06536B6B-E98D-4BDA-9591-BDD69D78EC66}" destId="{91904932-3F9D-4E92-BADF-D09CF4C964A5}" srcOrd="0" destOrd="0" presId="urn:microsoft.com/office/officeart/2005/8/layout/radial1"/>
    <dgm:cxn modelId="{60DE18F5-01F4-49CC-9D11-3D5C7F008DF0}" srcId="{5ABCE946-BF6A-4AC8-B672-3E1D79F4B906}" destId="{41A0DB3D-5DA8-4004-BA99-1FAA9A6BFF9E}" srcOrd="5" destOrd="0" parTransId="{F7205FF7-DC0C-4F6D-9C19-A19CAAD25A24}" sibTransId="{EE3E6ACD-AF32-4FD4-9903-C7E56A89F64C}"/>
    <dgm:cxn modelId="{02892A7A-6C15-47FA-979C-7B07289A2D71}" type="presOf" srcId="{41A0DB3D-5DA8-4004-BA99-1FAA9A6BFF9E}" destId="{A8E891CF-630A-44C3-80AD-2E0B9173B912}" srcOrd="0" destOrd="0" presId="urn:microsoft.com/office/officeart/2005/8/layout/radial1"/>
    <dgm:cxn modelId="{3249385C-B2EC-48C1-8253-15D3A7D1B9D8}" type="presOf" srcId="{F7205FF7-DC0C-4F6D-9C19-A19CAAD25A24}" destId="{3CC94319-C5E1-4ABD-B656-09CB87DDA664}" srcOrd="1" destOrd="0" presId="urn:microsoft.com/office/officeart/2005/8/layout/radial1"/>
    <dgm:cxn modelId="{176219D3-8C64-421E-88E1-9CE7342399A7}" type="presOf" srcId="{E561BA0F-5C2C-4308-B410-852561528F22}" destId="{1D991037-26F1-4F9B-9C35-27AAEFEFAA91}" srcOrd="0" destOrd="0" presId="urn:microsoft.com/office/officeart/2005/8/layout/radial1"/>
    <dgm:cxn modelId="{7F78289C-C1FA-4F5C-8943-5E8DB02EE23B}" type="presOf" srcId="{E7F04D28-B3B0-43DD-BA51-A991BA6C4E04}" destId="{B4B57A59-B865-49B9-96DF-D26D82C2AC4B}" srcOrd="0" destOrd="0" presId="urn:microsoft.com/office/officeart/2005/8/layout/radial1"/>
    <dgm:cxn modelId="{0388EF07-FA29-4C2A-8C88-B6126634D105}" srcId="{5ABCE946-BF6A-4AC8-B672-3E1D79F4B906}" destId="{9D7B83DC-BA84-4CD8-99A2-C3778C313100}" srcOrd="0" destOrd="0" parTransId="{E7F04D28-B3B0-43DD-BA51-A991BA6C4E04}" sibTransId="{61F91037-D940-4425-B4F1-12E6CD53F7D8}"/>
    <dgm:cxn modelId="{038DDB06-CFE8-4FFE-84C2-CE167BAA5A17}" type="presOf" srcId="{A58CCD7C-E1D3-4751-86B5-00C64DB3CEF4}" destId="{12E6AA9F-3908-4AB2-9D64-84DB87147A8E}" srcOrd="1" destOrd="0" presId="urn:microsoft.com/office/officeart/2005/8/layout/radial1"/>
    <dgm:cxn modelId="{86B2704B-DD3D-4594-89E3-A79437A2E034}" type="presOf" srcId="{AB517AF1-79F3-4878-BD4D-92D41396FE1F}" destId="{F6E49421-7167-4465-B11B-50DE10834EFC}" srcOrd="0" destOrd="0" presId="urn:microsoft.com/office/officeart/2005/8/layout/radial1"/>
    <dgm:cxn modelId="{8841A952-CF25-4985-9262-AAEE14DF9F0B}" srcId="{5ABCE946-BF6A-4AC8-B672-3E1D79F4B906}" destId="{F541C026-C0A6-4E82-91F3-C69EFF5A5FC4}" srcOrd="2" destOrd="0" parTransId="{A58CCD7C-E1D3-4751-86B5-00C64DB3CEF4}" sibTransId="{ADB0AFD0-B437-4A97-8544-68B69C75EF97}"/>
    <dgm:cxn modelId="{1723542C-C14B-466E-8F01-72272B0E211C}" type="presOf" srcId="{6E34E7B6-BCD9-407C-9E1B-033C280B25F3}" destId="{E247F7F2-73D7-42BA-A083-FBA8E6F58121}" srcOrd="0" destOrd="0" presId="urn:microsoft.com/office/officeart/2005/8/layout/radial1"/>
    <dgm:cxn modelId="{15A93744-89C7-40F9-8AB1-192E62036416}" type="presOf" srcId="{9D7B83DC-BA84-4CD8-99A2-C3778C313100}" destId="{6F878635-DDB3-4BF8-A464-0373AA301A5A}" srcOrd="0" destOrd="0" presId="urn:microsoft.com/office/officeart/2005/8/layout/radial1"/>
    <dgm:cxn modelId="{0D2BE6AC-107C-4D2A-B390-82F2142C36F4}" srcId="{5ABCE946-BF6A-4AC8-B672-3E1D79F4B906}" destId="{AB517AF1-79F3-4878-BD4D-92D41396FE1F}" srcOrd="1" destOrd="0" parTransId="{1B5B26A5-AFE2-4E37-9D32-0C2B0F0C214B}" sibTransId="{8CEBE880-9E73-4F4A-BBA0-5BE5CB7A7E17}"/>
    <dgm:cxn modelId="{CA82B683-F2E9-464B-BF29-AE6B60A09872}" type="presOf" srcId="{5ABCE946-BF6A-4AC8-B672-3E1D79F4B906}" destId="{85638581-16EA-48AE-A7CC-9D0417A0EFA6}" srcOrd="0" destOrd="0" presId="urn:microsoft.com/office/officeart/2005/8/layout/radial1"/>
    <dgm:cxn modelId="{5E5DD55B-B02D-4633-A25E-DBCE87B02D61}" type="presOf" srcId="{1B5B26A5-AFE2-4E37-9D32-0C2B0F0C214B}" destId="{1AC857EB-BA1E-4DF7-816E-D2AEF28CADCF}" srcOrd="1" destOrd="0" presId="urn:microsoft.com/office/officeart/2005/8/layout/radial1"/>
    <dgm:cxn modelId="{53A70C74-5410-4202-B7AC-F57AB5CCF1AB}" srcId="{5ABCE946-BF6A-4AC8-B672-3E1D79F4B906}" destId="{06536B6B-E98D-4BDA-9591-BDD69D78EC66}" srcOrd="4" destOrd="0" parTransId="{08143C32-4963-4831-83A3-05F343604AEC}" sibTransId="{F55D1F31-55DC-49F0-B61F-AD8924474109}"/>
    <dgm:cxn modelId="{99C37C04-E83B-4C56-8C5D-FBE45F13E16B}" type="presOf" srcId="{F7205FF7-DC0C-4F6D-9C19-A19CAAD25A24}" destId="{DF43CC23-EAE3-483A-BA14-15A54A1BBA46}" srcOrd="0" destOrd="0" presId="urn:microsoft.com/office/officeart/2005/8/layout/radial1"/>
    <dgm:cxn modelId="{D80C3C48-9544-4E73-8206-1A24081F62DD}" type="presOf" srcId="{A58CCD7C-E1D3-4751-86B5-00C64DB3CEF4}" destId="{1DE97214-BB1B-4EE4-8447-F16797BBC293}" srcOrd="0" destOrd="0" presId="urn:microsoft.com/office/officeart/2005/8/layout/radial1"/>
    <dgm:cxn modelId="{14BCB140-01E3-4C7F-A978-B5155109AEA7}" type="presOf" srcId="{08143C32-4963-4831-83A3-05F343604AEC}" destId="{34B37564-D19C-4D50-8FC0-6133BBF94A35}" srcOrd="1" destOrd="0" presId="urn:microsoft.com/office/officeart/2005/8/layout/radial1"/>
    <dgm:cxn modelId="{E3D90E10-4662-4A08-A102-E54544C20E5C}" type="presOf" srcId="{E561BA0F-5C2C-4308-B410-852561528F22}" destId="{B4A9D398-0E2D-47B5-B99C-CF6866C8A130}" srcOrd="1" destOrd="0" presId="urn:microsoft.com/office/officeart/2005/8/layout/radial1"/>
    <dgm:cxn modelId="{D16EA09B-BAD4-48F1-80AB-94A196C2C42D}" type="presParOf" srcId="{89A99083-5AE6-44BF-AFAE-C8B456A2DEB2}" destId="{85638581-16EA-48AE-A7CC-9D0417A0EFA6}" srcOrd="0" destOrd="0" presId="urn:microsoft.com/office/officeart/2005/8/layout/radial1"/>
    <dgm:cxn modelId="{B0B8971B-D2B5-446D-A6F5-E56E414944E8}" type="presParOf" srcId="{89A99083-5AE6-44BF-AFAE-C8B456A2DEB2}" destId="{B4B57A59-B865-49B9-96DF-D26D82C2AC4B}" srcOrd="1" destOrd="0" presId="urn:microsoft.com/office/officeart/2005/8/layout/radial1"/>
    <dgm:cxn modelId="{8C0D3F6F-56BC-4E57-A2AB-037996E86714}" type="presParOf" srcId="{B4B57A59-B865-49B9-96DF-D26D82C2AC4B}" destId="{9D859F80-BBF4-4B8C-B6B4-A52E00EFBC62}" srcOrd="0" destOrd="0" presId="urn:microsoft.com/office/officeart/2005/8/layout/radial1"/>
    <dgm:cxn modelId="{87CFC445-D350-4E9C-90B1-BFFF6B0213F5}" type="presParOf" srcId="{89A99083-5AE6-44BF-AFAE-C8B456A2DEB2}" destId="{6F878635-DDB3-4BF8-A464-0373AA301A5A}" srcOrd="2" destOrd="0" presId="urn:microsoft.com/office/officeart/2005/8/layout/radial1"/>
    <dgm:cxn modelId="{ED8757C3-4B95-43D5-8F01-633700CBA74D}" type="presParOf" srcId="{89A99083-5AE6-44BF-AFAE-C8B456A2DEB2}" destId="{7E832F06-0659-45A1-B201-B6CB6148F510}" srcOrd="3" destOrd="0" presId="urn:microsoft.com/office/officeart/2005/8/layout/radial1"/>
    <dgm:cxn modelId="{0BAF5F42-B460-4E9A-AFFB-39D04AC8DC29}" type="presParOf" srcId="{7E832F06-0659-45A1-B201-B6CB6148F510}" destId="{1AC857EB-BA1E-4DF7-816E-D2AEF28CADCF}" srcOrd="0" destOrd="0" presId="urn:microsoft.com/office/officeart/2005/8/layout/radial1"/>
    <dgm:cxn modelId="{6A09B728-F0D3-4435-8A17-1C84006F4840}" type="presParOf" srcId="{89A99083-5AE6-44BF-AFAE-C8B456A2DEB2}" destId="{F6E49421-7167-4465-B11B-50DE10834EFC}" srcOrd="4" destOrd="0" presId="urn:microsoft.com/office/officeart/2005/8/layout/radial1"/>
    <dgm:cxn modelId="{FB382B27-EA61-421A-B952-E2EA9EC927F0}" type="presParOf" srcId="{89A99083-5AE6-44BF-AFAE-C8B456A2DEB2}" destId="{1DE97214-BB1B-4EE4-8447-F16797BBC293}" srcOrd="5" destOrd="0" presId="urn:microsoft.com/office/officeart/2005/8/layout/radial1"/>
    <dgm:cxn modelId="{17F6DF46-104B-4B4C-AA8F-9FD09B7956DD}" type="presParOf" srcId="{1DE97214-BB1B-4EE4-8447-F16797BBC293}" destId="{12E6AA9F-3908-4AB2-9D64-84DB87147A8E}" srcOrd="0" destOrd="0" presId="urn:microsoft.com/office/officeart/2005/8/layout/radial1"/>
    <dgm:cxn modelId="{63C708A0-35DB-45F3-BF2E-6C97FD9B2119}" type="presParOf" srcId="{89A99083-5AE6-44BF-AFAE-C8B456A2DEB2}" destId="{3B22FC86-FF9B-4BCE-A879-299D0A52F561}" srcOrd="6" destOrd="0" presId="urn:microsoft.com/office/officeart/2005/8/layout/radial1"/>
    <dgm:cxn modelId="{C05B68DB-244F-426B-9C3C-F7D5718C4B25}" type="presParOf" srcId="{89A99083-5AE6-44BF-AFAE-C8B456A2DEB2}" destId="{1D991037-26F1-4F9B-9C35-27AAEFEFAA91}" srcOrd="7" destOrd="0" presId="urn:microsoft.com/office/officeart/2005/8/layout/radial1"/>
    <dgm:cxn modelId="{6D3D99B5-3BA2-4D2F-8365-00DA4A46461F}" type="presParOf" srcId="{1D991037-26F1-4F9B-9C35-27AAEFEFAA91}" destId="{B4A9D398-0E2D-47B5-B99C-CF6866C8A130}" srcOrd="0" destOrd="0" presId="urn:microsoft.com/office/officeart/2005/8/layout/radial1"/>
    <dgm:cxn modelId="{5C006EF6-4CAA-44FA-9B3D-D23648684199}" type="presParOf" srcId="{89A99083-5AE6-44BF-AFAE-C8B456A2DEB2}" destId="{E247F7F2-73D7-42BA-A083-FBA8E6F58121}" srcOrd="8" destOrd="0" presId="urn:microsoft.com/office/officeart/2005/8/layout/radial1"/>
    <dgm:cxn modelId="{156B16AB-1D14-4CC1-9148-012D67483A68}" type="presParOf" srcId="{89A99083-5AE6-44BF-AFAE-C8B456A2DEB2}" destId="{AF6E0B6F-EE96-4308-A70A-D558710E9391}" srcOrd="9" destOrd="0" presId="urn:microsoft.com/office/officeart/2005/8/layout/radial1"/>
    <dgm:cxn modelId="{D53FE24A-D10B-4880-919A-BAC7EDDECEC9}" type="presParOf" srcId="{AF6E0B6F-EE96-4308-A70A-D558710E9391}" destId="{34B37564-D19C-4D50-8FC0-6133BBF94A35}" srcOrd="0" destOrd="0" presId="urn:microsoft.com/office/officeart/2005/8/layout/radial1"/>
    <dgm:cxn modelId="{872104D5-1F8A-4E04-BB36-C54B6E4F7E99}" type="presParOf" srcId="{89A99083-5AE6-44BF-AFAE-C8B456A2DEB2}" destId="{91904932-3F9D-4E92-BADF-D09CF4C964A5}" srcOrd="10" destOrd="0" presId="urn:microsoft.com/office/officeart/2005/8/layout/radial1"/>
    <dgm:cxn modelId="{F4CD5831-3457-418A-A3A5-D545D7835C61}" type="presParOf" srcId="{89A99083-5AE6-44BF-AFAE-C8B456A2DEB2}" destId="{DF43CC23-EAE3-483A-BA14-15A54A1BBA46}" srcOrd="11" destOrd="0" presId="urn:microsoft.com/office/officeart/2005/8/layout/radial1"/>
    <dgm:cxn modelId="{B7AE5E6F-B187-4273-98CC-4893D5AAC75B}" type="presParOf" srcId="{DF43CC23-EAE3-483A-BA14-15A54A1BBA46}" destId="{3CC94319-C5E1-4ABD-B656-09CB87DDA664}" srcOrd="0" destOrd="0" presId="urn:microsoft.com/office/officeart/2005/8/layout/radial1"/>
    <dgm:cxn modelId="{82DF839A-D126-4479-ACCA-630F6F33F407}" type="presParOf" srcId="{89A99083-5AE6-44BF-AFAE-C8B456A2DEB2}" destId="{A8E891CF-630A-44C3-80AD-2E0B9173B91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3F3C4-652A-426A-A006-8FAA7A773079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A65FE1-1A9F-4395-A2AC-DE2D623E298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береста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575A8-D9C7-44C3-A3D0-08500BF12A70}" type="parTrans" cxnId="{7CC342EC-3195-4B32-8802-89775670D503}">
      <dgm:prSet/>
      <dgm:spPr/>
      <dgm:t>
        <a:bodyPr/>
        <a:lstStyle/>
        <a:p>
          <a:endParaRPr lang="ru-RU"/>
        </a:p>
      </dgm:t>
    </dgm:pt>
    <dgm:pt modelId="{57D8D58C-C010-4785-908E-A0BCD9C7D664}" type="sibTrans" cxnId="{7CC342EC-3195-4B32-8802-89775670D503}">
      <dgm:prSet/>
      <dgm:spPr/>
      <dgm:t>
        <a:bodyPr/>
        <a:lstStyle/>
        <a:p>
          <a:endParaRPr lang="ru-RU"/>
        </a:p>
      </dgm:t>
    </dgm:pt>
    <dgm:pt modelId="{C304011E-29E1-4475-8455-560B5931390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ткань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пряжа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7220E5-1E97-47DC-8501-7CAA364D9072}" type="parTrans" cxnId="{43CE4128-2929-49B4-BB96-BF4ED125DE25}">
      <dgm:prSet/>
      <dgm:spPr/>
      <dgm:t>
        <a:bodyPr/>
        <a:lstStyle/>
        <a:p>
          <a:endParaRPr lang="ru-RU"/>
        </a:p>
      </dgm:t>
    </dgm:pt>
    <dgm:pt modelId="{EDF964A4-CBB0-4298-871D-90768D0F79B3}" type="sibTrans" cxnId="{43CE4128-2929-49B4-BB96-BF4ED125DE25}">
      <dgm:prSet/>
      <dgm:spPr/>
      <dgm:t>
        <a:bodyPr/>
        <a:lstStyle/>
        <a:p>
          <a:endParaRPr lang="ru-RU"/>
        </a:p>
      </dgm:t>
    </dgm:pt>
    <dgm:pt modelId="{00DCB5A1-3CC5-407E-9C1D-111CA3B87C6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дерево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D21235-71F0-4C38-827A-75F680B82D3A}" type="parTrans" cxnId="{10FFAFEC-D301-4D10-BFF1-4EBDFAF6B1F6}">
      <dgm:prSet/>
      <dgm:spPr/>
      <dgm:t>
        <a:bodyPr/>
        <a:lstStyle/>
        <a:p>
          <a:endParaRPr lang="ru-RU"/>
        </a:p>
      </dgm:t>
    </dgm:pt>
    <dgm:pt modelId="{1E9AB46A-D912-4715-B529-8E4E393E0764}" type="sibTrans" cxnId="{10FFAFEC-D301-4D10-BFF1-4EBDFAF6B1F6}">
      <dgm:prSet/>
      <dgm:spPr/>
      <dgm:t>
        <a:bodyPr/>
        <a:lstStyle/>
        <a:p>
          <a:endParaRPr lang="ru-RU"/>
        </a:p>
      </dgm:t>
    </dgm:pt>
    <dgm:pt modelId="{B2954997-8837-487B-A604-D1E9C0A3C63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кожа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винил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5573E0-6E14-4656-B34C-E25FD6E96AB9}" type="parTrans" cxnId="{0A411017-956B-4821-9E0D-C509C1005F73}">
      <dgm:prSet/>
      <dgm:spPr/>
      <dgm:t>
        <a:bodyPr/>
        <a:lstStyle/>
        <a:p>
          <a:endParaRPr lang="ru-RU"/>
        </a:p>
      </dgm:t>
    </dgm:pt>
    <dgm:pt modelId="{D6636CC9-DF4F-4A5D-AF8E-8967A851D81E}" type="sibTrans" cxnId="{0A411017-956B-4821-9E0D-C509C1005F73}">
      <dgm:prSet/>
      <dgm:spPr/>
      <dgm:t>
        <a:bodyPr/>
        <a:lstStyle/>
        <a:p>
          <a:endParaRPr lang="ru-RU"/>
        </a:p>
      </dgm:t>
    </dgm:pt>
    <dgm:pt modelId="{C96BAFAB-A8C1-46EC-80F7-E07E43249DC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подручный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7BD61-37A5-484F-A914-14A44DFAF064}" type="parTrans" cxnId="{B6EB47B5-ADF1-442C-A28C-5F8AFB545D26}">
      <dgm:prSet/>
      <dgm:spPr/>
      <dgm:t>
        <a:bodyPr/>
        <a:lstStyle/>
        <a:p>
          <a:endParaRPr lang="ru-RU"/>
        </a:p>
      </dgm:t>
    </dgm:pt>
    <dgm:pt modelId="{CB75CBDA-9447-4AF0-A191-22B5CF7EBE07}" type="sibTrans" cxnId="{B6EB47B5-ADF1-442C-A28C-5F8AFB545D26}">
      <dgm:prSet/>
      <dgm:spPr/>
      <dgm:t>
        <a:bodyPr/>
        <a:lstStyle/>
        <a:p>
          <a:endParaRPr lang="ru-RU"/>
        </a:p>
      </dgm:t>
    </dgm:pt>
    <dgm:pt modelId="{0C91A731-1728-46D7-B34A-FE72CEA95E0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бумага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19662D-93EE-40E6-87F8-6F702F711357}" type="parTrans" cxnId="{2ABE2474-A269-424D-BB6C-FED797A38DB5}">
      <dgm:prSet/>
      <dgm:spPr/>
      <dgm:t>
        <a:bodyPr/>
        <a:lstStyle/>
        <a:p>
          <a:endParaRPr lang="ru-RU"/>
        </a:p>
      </dgm:t>
    </dgm:pt>
    <dgm:pt modelId="{C26D1811-B9DE-41A9-B94A-1A34F8D135B1}" type="sibTrans" cxnId="{2ABE2474-A269-424D-BB6C-FED797A38DB5}">
      <dgm:prSet/>
      <dgm:spPr/>
      <dgm:t>
        <a:bodyPr/>
        <a:lstStyle/>
        <a:p>
          <a:endParaRPr lang="ru-RU"/>
        </a:p>
      </dgm:t>
    </dgm:pt>
    <dgm:pt modelId="{8E14C02B-A059-4290-9F41-2EE9D72C2995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пластилин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глина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5B8D7A-B5CF-4FA6-BFCD-9E61077B81BF}" type="parTrans" cxnId="{38F57E83-0EFA-4903-8474-97F183711979}">
      <dgm:prSet/>
      <dgm:spPr/>
      <dgm:t>
        <a:bodyPr/>
        <a:lstStyle/>
        <a:p>
          <a:endParaRPr lang="ru-RU"/>
        </a:p>
      </dgm:t>
    </dgm:pt>
    <dgm:pt modelId="{ABD34847-4290-4240-B166-855B1B9028AF}" type="sibTrans" cxnId="{38F57E83-0EFA-4903-8474-97F183711979}">
      <dgm:prSet/>
      <dgm:spPr/>
      <dgm:t>
        <a:bodyPr/>
        <a:lstStyle/>
        <a:p>
          <a:endParaRPr lang="ru-RU"/>
        </a:p>
      </dgm:t>
    </dgm:pt>
    <dgm:pt modelId="{4E63AB23-B744-45ED-BC34-D563C0D66FC7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крупы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EADE6C-A290-4925-ACCB-CE6668419241}" type="parTrans" cxnId="{A530E509-BDAC-4C4E-9C19-C9841D68B005}">
      <dgm:prSet/>
      <dgm:spPr/>
      <dgm:t>
        <a:bodyPr/>
        <a:lstStyle/>
        <a:p>
          <a:endParaRPr lang="ru-RU"/>
        </a:p>
      </dgm:t>
    </dgm:pt>
    <dgm:pt modelId="{AD84AC5E-3078-4D3D-B6FF-41C86AE7CF1A}" type="sibTrans" cxnId="{A530E509-BDAC-4C4E-9C19-C9841D68B005}">
      <dgm:prSet/>
      <dgm:spPr/>
      <dgm:t>
        <a:bodyPr/>
        <a:lstStyle/>
        <a:p>
          <a:endParaRPr lang="ru-RU"/>
        </a:p>
      </dgm:t>
    </dgm:pt>
    <dgm:pt modelId="{83B72248-53D1-4F5D-98CD-A823455EAE8A}" type="pres">
      <dgm:prSet presAssocID="{98D3F3C4-652A-426A-A006-8FAA7A7730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A79E7-580D-4313-8310-901E7C934EC0}" type="pres">
      <dgm:prSet presAssocID="{DFA65FE1-1A9F-4395-A2AC-DE2D623E2983}" presName="node" presStyleLbl="node1" presStyleIdx="0" presStyleCnt="8" custScaleX="167805" custScaleY="9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B687F-7497-4082-A27C-BF91BAF581FA}" type="pres">
      <dgm:prSet presAssocID="{DFA65FE1-1A9F-4395-A2AC-DE2D623E2983}" presName="spNode" presStyleCnt="0"/>
      <dgm:spPr/>
    </dgm:pt>
    <dgm:pt modelId="{D5F04982-F0B0-423B-A058-05988893A3FA}" type="pres">
      <dgm:prSet presAssocID="{57D8D58C-C010-4785-908E-A0BCD9C7D664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93E09C9-7D35-4F9E-B2AA-0A692D56A7D5}" type="pres">
      <dgm:prSet presAssocID="{0C91A731-1728-46D7-B34A-FE72CEA95E08}" presName="node" presStyleLbl="node1" presStyleIdx="1" presStyleCnt="8" custScaleX="152758" custScaleY="149546" custRadScaleRad="101996" custRadScaleInc="39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BDB02-93C9-4C53-947D-B2B48D5007FF}" type="pres">
      <dgm:prSet presAssocID="{0C91A731-1728-46D7-B34A-FE72CEA95E08}" presName="spNode" presStyleCnt="0"/>
      <dgm:spPr/>
    </dgm:pt>
    <dgm:pt modelId="{8D0B513B-0398-4CE7-AB98-9723D95FD10F}" type="pres">
      <dgm:prSet presAssocID="{C26D1811-B9DE-41A9-B94A-1A34F8D135B1}" presName="sibTrans" presStyleLbl="sibTrans1D1" presStyleIdx="1" presStyleCnt="8"/>
      <dgm:spPr/>
      <dgm:t>
        <a:bodyPr/>
        <a:lstStyle/>
        <a:p>
          <a:endParaRPr lang="ru-RU"/>
        </a:p>
      </dgm:t>
    </dgm:pt>
    <dgm:pt modelId="{725EA390-0568-478C-92CE-F8D0EEBA7180}" type="pres">
      <dgm:prSet presAssocID="{C304011E-29E1-4475-8455-560B59313909}" presName="node" presStyleLbl="node1" presStyleIdx="2" presStyleCnt="8" custScaleX="149327" custScaleY="173621" custRadScaleRad="99036" custRadScaleInc="-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80B94-6E45-43AC-B7BA-4A03559252FC}" type="pres">
      <dgm:prSet presAssocID="{C304011E-29E1-4475-8455-560B59313909}" presName="spNode" presStyleCnt="0"/>
      <dgm:spPr/>
    </dgm:pt>
    <dgm:pt modelId="{C0A7A490-3516-49DE-828C-6616DAAAF53B}" type="pres">
      <dgm:prSet presAssocID="{EDF964A4-CBB0-4298-871D-90768D0F79B3}" presName="sibTrans" presStyleLbl="sibTrans1D1" presStyleIdx="2" presStyleCnt="8"/>
      <dgm:spPr/>
      <dgm:t>
        <a:bodyPr/>
        <a:lstStyle/>
        <a:p>
          <a:endParaRPr lang="ru-RU"/>
        </a:p>
      </dgm:t>
    </dgm:pt>
    <dgm:pt modelId="{A0D72653-90EB-449E-A08B-BAC3A5C01A79}" type="pres">
      <dgm:prSet presAssocID="{00DCB5A1-3CC5-407E-9C1D-111CA3B87C6F}" presName="node" presStyleLbl="node1" presStyleIdx="3" presStyleCnt="8" custScaleX="163608" custScaleY="16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0F77B-32EE-41E5-9542-3EC6D2D6863F}" type="pres">
      <dgm:prSet presAssocID="{00DCB5A1-3CC5-407E-9C1D-111CA3B87C6F}" presName="spNode" presStyleCnt="0"/>
      <dgm:spPr/>
    </dgm:pt>
    <dgm:pt modelId="{67E3A2EE-9B38-44ED-93A4-CFADB099D361}" type="pres">
      <dgm:prSet presAssocID="{1E9AB46A-D912-4715-B529-8E4E393E0764}" presName="sibTrans" presStyleLbl="sibTrans1D1" presStyleIdx="3" presStyleCnt="8"/>
      <dgm:spPr/>
      <dgm:t>
        <a:bodyPr/>
        <a:lstStyle/>
        <a:p>
          <a:endParaRPr lang="ru-RU"/>
        </a:p>
      </dgm:t>
    </dgm:pt>
    <dgm:pt modelId="{FD867687-C106-4A63-94AD-DFD1AF227C80}" type="pres">
      <dgm:prSet presAssocID="{4E63AB23-B744-45ED-BC34-D563C0D66FC7}" presName="node" presStyleLbl="node1" presStyleIdx="4" presStyleCnt="8" custScaleX="152869" custScaleY="142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2165B-40C2-45A3-870C-2861F7E60988}" type="pres">
      <dgm:prSet presAssocID="{4E63AB23-B744-45ED-BC34-D563C0D66FC7}" presName="spNode" presStyleCnt="0"/>
      <dgm:spPr/>
    </dgm:pt>
    <dgm:pt modelId="{0C1FE866-D822-417B-A437-F38CAFC9B249}" type="pres">
      <dgm:prSet presAssocID="{AD84AC5E-3078-4D3D-B6FF-41C86AE7CF1A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CDD8D3D-A9B1-473D-A10B-9DF1FFBEBF4C}" type="pres">
      <dgm:prSet presAssocID="{B2954997-8837-487B-A604-D1E9C0A3C63D}" presName="node" presStyleLbl="node1" presStyleIdx="5" presStyleCnt="8" custScaleX="124009" custScaleY="14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19D33-2AB2-4794-8F97-CDDC8C6F446F}" type="pres">
      <dgm:prSet presAssocID="{B2954997-8837-487B-A604-D1E9C0A3C63D}" presName="spNode" presStyleCnt="0"/>
      <dgm:spPr/>
    </dgm:pt>
    <dgm:pt modelId="{9678F620-24F1-4DE1-8E91-3FAB4204EE44}" type="pres">
      <dgm:prSet presAssocID="{D6636CC9-DF4F-4A5D-AF8E-8967A851D81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58B8FFC-3943-4B43-B1AE-57C4A465EA4D}" type="pres">
      <dgm:prSet presAssocID="{8E14C02B-A059-4290-9F41-2EE9D72C2995}" presName="node" presStyleLbl="node1" presStyleIdx="6" presStyleCnt="8" custScaleX="230132" custScaleY="168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1EF2B-66FD-40CD-BBF8-E69E97DC7DDA}" type="pres">
      <dgm:prSet presAssocID="{8E14C02B-A059-4290-9F41-2EE9D72C2995}" presName="spNode" presStyleCnt="0"/>
      <dgm:spPr/>
    </dgm:pt>
    <dgm:pt modelId="{0C0267C1-B52A-4866-BEED-45C6F29D3234}" type="pres">
      <dgm:prSet presAssocID="{ABD34847-4290-4240-B166-855B1B9028AF}" presName="sibTrans" presStyleLbl="sibTrans1D1" presStyleIdx="6" presStyleCnt="8"/>
      <dgm:spPr/>
      <dgm:t>
        <a:bodyPr/>
        <a:lstStyle/>
        <a:p>
          <a:endParaRPr lang="ru-RU"/>
        </a:p>
      </dgm:t>
    </dgm:pt>
    <dgm:pt modelId="{C7B31DE2-ECD3-44D8-9368-6C388D375F6C}" type="pres">
      <dgm:prSet presAssocID="{C96BAFAB-A8C1-46EC-80F7-E07E43249DC3}" presName="node" presStyleLbl="node1" presStyleIdx="7" presStyleCnt="8" custScaleX="218377" custScaleY="170475" custRadScaleRad="112871" custRadScaleInc="-74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8392B-7B9E-44AC-B181-5F3B37C926CA}" type="pres">
      <dgm:prSet presAssocID="{C96BAFAB-A8C1-46EC-80F7-E07E43249DC3}" presName="spNode" presStyleCnt="0"/>
      <dgm:spPr/>
    </dgm:pt>
    <dgm:pt modelId="{AA35631E-11E5-488A-A90B-6092D6009DD4}" type="pres">
      <dgm:prSet presAssocID="{CB75CBDA-9447-4AF0-A191-22B5CF7EBE07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59E65242-F1C9-4BDF-8B43-10419CA17A82}" type="presOf" srcId="{DFA65FE1-1A9F-4395-A2AC-DE2D623E2983}" destId="{2CAA79E7-580D-4313-8310-901E7C934EC0}" srcOrd="0" destOrd="0" presId="urn:microsoft.com/office/officeart/2005/8/layout/cycle5"/>
    <dgm:cxn modelId="{D5ECE755-B4E1-4C8A-9840-789BCDC7924F}" type="presOf" srcId="{AD84AC5E-3078-4D3D-B6FF-41C86AE7CF1A}" destId="{0C1FE866-D822-417B-A437-F38CAFC9B249}" srcOrd="0" destOrd="0" presId="urn:microsoft.com/office/officeart/2005/8/layout/cycle5"/>
    <dgm:cxn modelId="{A3EDFAFE-E3B0-4BBA-8B67-6685C469BD14}" type="presOf" srcId="{1E9AB46A-D912-4715-B529-8E4E393E0764}" destId="{67E3A2EE-9B38-44ED-93A4-CFADB099D361}" srcOrd="0" destOrd="0" presId="urn:microsoft.com/office/officeart/2005/8/layout/cycle5"/>
    <dgm:cxn modelId="{B6EB47B5-ADF1-442C-A28C-5F8AFB545D26}" srcId="{98D3F3C4-652A-426A-A006-8FAA7A773079}" destId="{C96BAFAB-A8C1-46EC-80F7-E07E43249DC3}" srcOrd="7" destOrd="0" parTransId="{9B87BD61-37A5-484F-A914-14A44DFAF064}" sibTransId="{CB75CBDA-9447-4AF0-A191-22B5CF7EBE07}"/>
    <dgm:cxn modelId="{10FFAFEC-D301-4D10-BFF1-4EBDFAF6B1F6}" srcId="{98D3F3C4-652A-426A-A006-8FAA7A773079}" destId="{00DCB5A1-3CC5-407E-9C1D-111CA3B87C6F}" srcOrd="3" destOrd="0" parTransId="{E5D21235-71F0-4C38-827A-75F680B82D3A}" sibTransId="{1E9AB46A-D912-4715-B529-8E4E393E0764}"/>
    <dgm:cxn modelId="{4C43AFE8-673C-4403-A8FB-CA01714E795A}" type="presOf" srcId="{ABD34847-4290-4240-B166-855B1B9028AF}" destId="{0C0267C1-B52A-4866-BEED-45C6F29D3234}" srcOrd="0" destOrd="0" presId="urn:microsoft.com/office/officeart/2005/8/layout/cycle5"/>
    <dgm:cxn modelId="{6EE61D4A-FC8C-427A-9535-2E630F4EF9B5}" type="presOf" srcId="{CB75CBDA-9447-4AF0-A191-22B5CF7EBE07}" destId="{AA35631E-11E5-488A-A90B-6092D6009DD4}" srcOrd="0" destOrd="0" presId="urn:microsoft.com/office/officeart/2005/8/layout/cycle5"/>
    <dgm:cxn modelId="{F9464A03-983C-40EC-904A-F4C29CBF3C60}" type="presOf" srcId="{98D3F3C4-652A-426A-A006-8FAA7A773079}" destId="{83B72248-53D1-4F5D-98CD-A823455EAE8A}" srcOrd="0" destOrd="0" presId="urn:microsoft.com/office/officeart/2005/8/layout/cycle5"/>
    <dgm:cxn modelId="{38F57E83-0EFA-4903-8474-97F183711979}" srcId="{98D3F3C4-652A-426A-A006-8FAA7A773079}" destId="{8E14C02B-A059-4290-9F41-2EE9D72C2995}" srcOrd="6" destOrd="0" parTransId="{8C5B8D7A-B5CF-4FA6-BFCD-9E61077B81BF}" sibTransId="{ABD34847-4290-4240-B166-855B1B9028AF}"/>
    <dgm:cxn modelId="{43CE4128-2929-49B4-BB96-BF4ED125DE25}" srcId="{98D3F3C4-652A-426A-A006-8FAA7A773079}" destId="{C304011E-29E1-4475-8455-560B59313909}" srcOrd="2" destOrd="0" parTransId="{0C7220E5-1E97-47DC-8501-7CAA364D9072}" sibTransId="{EDF964A4-CBB0-4298-871D-90768D0F79B3}"/>
    <dgm:cxn modelId="{4F9C34C5-1A94-4FD3-8F26-045050DB0C14}" type="presOf" srcId="{8E14C02B-A059-4290-9F41-2EE9D72C2995}" destId="{C58B8FFC-3943-4B43-B1AE-57C4A465EA4D}" srcOrd="0" destOrd="0" presId="urn:microsoft.com/office/officeart/2005/8/layout/cycle5"/>
    <dgm:cxn modelId="{C4044401-72FB-4C01-A746-24D2F898F3B7}" type="presOf" srcId="{0C91A731-1728-46D7-B34A-FE72CEA95E08}" destId="{A93E09C9-7D35-4F9E-B2AA-0A692D56A7D5}" srcOrd="0" destOrd="0" presId="urn:microsoft.com/office/officeart/2005/8/layout/cycle5"/>
    <dgm:cxn modelId="{BBCD7BBA-F2F2-4729-B09C-7122518D868F}" type="presOf" srcId="{B2954997-8837-487B-A604-D1E9C0A3C63D}" destId="{ACDD8D3D-A9B1-473D-A10B-9DF1FFBEBF4C}" srcOrd="0" destOrd="0" presId="urn:microsoft.com/office/officeart/2005/8/layout/cycle5"/>
    <dgm:cxn modelId="{A530E509-BDAC-4C4E-9C19-C9841D68B005}" srcId="{98D3F3C4-652A-426A-A006-8FAA7A773079}" destId="{4E63AB23-B744-45ED-BC34-D563C0D66FC7}" srcOrd="4" destOrd="0" parTransId="{47EADE6C-A290-4925-ACCB-CE6668419241}" sibTransId="{AD84AC5E-3078-4D3D-B6FF-41C86AE7CF1A}"/>
    <dgm:cxn modelId="{F219DF83-F24F-4CF6-8F20-BEE8E2AB21BD}" type="presOf" srcId="{C304011E-29E1-4475-8455-560B59313909}" destId="{725EA390-0568-478C-92CE-F8D0EEBA7180}" srcOrd="0" destOrd="0" presId="urn:microsoft.com/office/officeart/2005/8/layout/cycle5"/>
    <dgm:cxn modelId="{7F78128A-D68C-4850-A47D-EF72E69A8649}" type="presOf" srcId="{4E63AB23-B744-45ED-BC34-D563C0D66FC7}" destId="{FD867687-C106-4A63-94AD-DFD1AF227C80}" srcOrd="0" destOrd="0" presId="urn:microsoft.com/office/officeart/2005/8/layout/cycle5"/>
    <dgm:cxn modelId="{27DBD339-9FFB-4409-A089-5587411C98CA}" type="presOf" srcId="{57D8D58C-C010-4785-908E-A0BCD9C7D664}" destId="{D5F04982-F0B0-423B-A058-05988893A3FA}" srcOrd="0" destOrd="0" presId="urn:microsoft.com/office/officeart/2005/8/layout/cycle5"/>
    <dgm:cxn modelId="{2BCE1BB5-0748-49F0-A5DC-099D4F66BA20}" type="presOf" srcId="{C26D1811-B9DE-41A9-B94A-1A34F8D135B1}" destId="{8D0B513B-0398-4CE7-AB98-9723D95FD10F}" srcOrd="0" destOrd="0" presId="urn:microsoft.com/office/officeart/2005/8/layout/cycle5"/>
    <dgm:cxn modelId="{2ABE2474-A269-424D-BB6C-FED797A38DB5}" srcId="{98D3F3C4-652A-426A-A006-8FAA7A773079}" destId="{0C91A731-1728-46D7-B34A-FE72CEA95E08}" srcOrd="1" destOrd="0" parTransId="{3119662D-93EE-40E6-87F8-6F702F711357}" sibTransId="{C26D1811-B9DE-41A9-B94A-1A34F8D135B1}"/>
    <dgm:cxn modelId="{7CC342EC-3195-4B32-8802-89775670D503}" srcId="{98D3F3C4-652A-426A-A006-8FAA7A773079}" destId="{DFA65FE1-1A9F-4395-A2AC-DE2D623E2983}" srcOrd="0" destOrd="0" parTransId="{9BC575A8-D9C7-44C3-A3D0-08500BF12A70}" sibTransId="{57D8D58C-C010-4785-908E-A0BCD9C7D664}"/>
    <dgm:cxn modelId="{7D89A80D-BA27-4494-A614-EE5D23B01F01}" type="presOf" srcId="{00DCB5A1-3CC5-407E-9C1D-111CA3B87C6F}" destId="{A0D72653-90EB-449E-A08B-BAC3A5C01A79}" srcOrd="0" destOrd="0" presId="urn:microsoft.com/office/officeart/2005/8/layout/cycle5"/>
    <dgm:cxn modelId="{28F95D16-D17F-43DF-9721-9D280D46719F}" type="presOf" srcId="{EDF964A4-CBB0-4298-871D-90768D0F79B3}" destId="{C0A7A490-3516-49DE-828C-6616DAAAF53B}" srcOrd="0" destOrd="0" presId="urn:microsoft.com/office/officeart/2005/8/layout/cycle5"/>
    <dgm:cxn modelId="{14E9FF15-3D2C-4FF0-8CB0-1804146BFB4C}" type="presOf" srcId="{C96BAFAB-A8C1-46EC-80F7-E07E43249DC3}" destId="{C7B31DE2-ECD3-44D8-9368-6C388D375F6C}" srcOrd="0" destOrd="0" presId="urn:microsoft.com/office/officeart/2005/8/layout/cycle5"/>
    <dgm:cxn modelId="{0A411017-956B-4821-9E0D-C509C1005F73}" srcId="{98D3F3C4-652A-426A-A006-8FAA7A773079}" destId="{B2954997-8837-487B-A604-D1E9C0A3C63D}" srcOrd="5" destOrd="0" parTransId="{705573E0-6E14-4656-B34C-E25FD6E96AB9}" sibTransId="{D6636CC9-DF4F-4A5D-AF8E-8967A851D81E}"/>
    <dgm:cxn modelId="{553C6B9B-EAF0-4DCB-A374-2C0A697E6A2D}" type="presOf" srcId="{D6636CC9-DF4F-4A5D-AF8E-8967A851D81E}" destId="{9678F620-24F1-4DE1-8E91-3FAB4204EE44}" srcOrd="0" destOrd="0" presId="urn:microsoft.com/office/officeart/2005/8/layout/cycle5"/>
    <dgm:cxn modelId="{5C0B2979-AB57-4B09-AF31-291516548658}" type="presParOf" srcId="{83B72248-53D1-4F5D-98CD-A823455EAE8A}" destId="{2CAA79E7-580D-4313-8310-901E7C934EC0}" srcOrd="0" destOrd="0" presId="urn:microsoft.com/office/officeart/2005/8/layout/cycle5"/>
    <dgm:cxn modelId="{00C34F4C-7701-4D77-A719-E4E9D8CDB90D}" type="presParOf" srcId="{83B72248-53D1-4F5D-98CD-A823455EAE8A}" destId="{5B1B687F-7497-4082-A27C-BF91BAF581FA}" srcOrd="1" destOrd="0" presId="urn:microsoft.com/office/officeart/2005/8/layout/cycle5"/>
    <dgm:cxn modelId="{C50FE6D9-70F0-4378-9B05-6E6A929F7E4A}" type="presParOf" srcId="{83B72248-53D1-4F5D-98CD-A823455EAE8A}" destId="{D5F04982-F0B0-423B-A058-05988893A3FA}" srcOrd="2" destOrd="0" presId="urn:microsoft.com/office/officeart/2005/8/layout/cycle5"/>
    <dgm:cxn modelId="{BC15EDE2-BFAB-4C41-9170-ACF330715E32}" type="presParOf" srcId="{83B72248-53D1-4F5D-98CD-A823455EAE8A}" destId="{A93E09C9-7D35-4F9E-B2AA-0A692D56A7D5}" srcOrd="3" destOrd="0" presId="urn:microsoft.com/office/officeart/2005/8/layout/cycle5"/>
    <dgm:cxn modelId="{BA717E3F-EBB7-407F-AD4F-00EBB54C453C}" type="presParOf" srcId="{83B72248-53D1-4F5D-98CD-A823455EAE8A}" destId="{A7ABDB02-93C9-4C53-947D-B2B48D5007FF}" srcOrd="4" destOrd="0" presId="urn:microsoft.com/office/officeart/2005/8/layout/cycle5"/>
    <dgm:cxn modelId="{FA9EDF40-617D-4B08-AA97-BCDEBA9C6952}" type="presParOf" srcId="{83B72248-53D1-4F5D-98CD-A823455EAE8A}" destId="{8D0B513B-0398-4CE7-AB98-9723D95FD10F}" srcOrd="5" destOrd="0" presId="urn:microsoft.com/office/officeart/2005/8/layout/cycle5"/>
    <dgm:cxn modelId="{F6D1B093-3B60-4E4C-A93F-EDB2C735655E}" type="presParOf" srcId="{83B72248-53D1-4F5D-98CD-A823455EAE8A}" destId="{725EA390-0568-478C-92CE-F8D0EEBA7180}" srcOrd="6" destOrd="0" presId="urn:microsoft.com/office/officeart/2005/8/layout/cycle5"/>
    <dgm:cxn modelId="{DBFA88C2-364D-46D7-B2D8-2E4A4C734A4F}" type="presParOf" srcId="{83B72248-53D1-4F5D-98CD-A823455EAE8A}" destId="{88880B94-6E45-43AC-B7BA-4A03559252FC}" srcOrd="7" destOrd="0" presId="urn:microsoft.com/office/officeart/2005/8/layout/cycle5"/>
    <dgm:cxn modelId="{71F95E6E-6AD1-4660-BF9E-36AB0C8DF81C}" type="presParOf" srcId="{83B72248-53D1-4F5D-98CD-A823455EAE8A}" destId="{C0A7A490-3516-49DE-828C-6616DAAAF53B}" srcOrd="8" destOrd="0" presId="urn:microsoft.com/office/officeart/2005/8/layout/cycle5"/>
    <dgm:cxn modelId="{7F490E6A-E11B-45C3-A18B-53A303D5AC73}" type="presParOf" srcId="{83B72248-53D1-4F5D-98CD-A823455EAE8A}" destId="{A0D72653-90EB-449E-A08B-BAC3A5C01A79}" srcOrd="9" destOrd="0" presId="urn:microsoft.com/office/officeart/2005/8/layout/cycle5"/>
    <dgm:cxn modelId="{F3814C77-E014-4826-84E2-3698DD9695A3}" type="presParOf" srcId="{83B72248-53D1-4F5D-98CD-A823455EAE8A}" destId="{4C60F77B-32EE-41E5-9542-3EC6D2D6863F}" srcOrd="10" destOrd="0" presId="urn:microsoft.com/office/officeart/2005/8/layout/cycle5"/>
    <dgm:cxn modelId="{FCDD42DE-E8AD-45F5-A181-22B6AB0A8B9E}" type="presParOf" srcId="{83B72248-53D1-4F5D-98CD-A823455EAE8A}" destId="{67E3A2EE-9B38-44ED-93A4-CFADB099D361}" srcOrd="11" destOrd="0" presId="urn:microsoft.com/office/officeart/2005/8/layout/cycle5"/>
    <dgm:cxn modelId="{597FE51B-2088-406C-ABBD-20282236378B}" type="presParOf" srcId="{83B72248-53D1-4F5D-98CD-A823455EAE8A}" destId="{FD867687-C106-4A63-94AD-DFD1AF227C80}" srcOrd="12" destOrd="0" presId="urn:microsoft.com/office/officeart/2005/8/layout/cycle5"/>
    <dgm:cxn modelId="{460A787D-BB8D-463C-B743-A592D68BF554}" type="presParOf" srcId="{83B72248-53D1-4F5D-98CD-A823455EAE8A}" destId="{E9A2165B-40C2-45A3-870C-2861F7E60988}" srcOrd="13" destOrd="0" presId="urn:microsoft.com/office/officeart/2005/8/layout/cycle5"/>
    <dgm:cxn modelId="{23A069E7-9D31-4856-80D1-6939B3C03872}" type="presParOf" srcId="{83B72248-53D1-4F5D-98CD-A823455EAE8A}" destId="{0C1FE866-D822-417B-A437-F38CAFC9B249}" srcOrd="14" destOrd="0" presId="urn:microsoft.com/office/officeart/2005/8/layout/cycle5"/>
    <dgm:cxn modelId="{02E41537-0E21-465C-A5CB-DD67E9A8F570}" type="presParOf" srcId="{83B72248-53D1-4F5D-98CD-A823455EAE8A}" destId="{ACDD8D3D-A9B1-473D-A10B-9DF1FFBEBF4C}" srcOrd="15" destOrd="0" presId="urn:microsoft.com/office/officeart/2005/8/layout/cycle5"/>
    <dgm:cxn modelId="{F396B394-9580-42B9-ABA6-556C80627751}" type="presParOf" srcId="{83B72248-53D1-4F5D-98CD-A823455EAE8A}" destId="{84619D33-2AB2-4794-8F97-CDDC8C6F446F}" srcOrd="16" destOrd="0" presId="urn:microsoft.com/office/officeart/2005/8/layout/cycle5"/>
    <dgm:cxn modelId="{B67D6B61-137C-4908-A09A-551B9D7AF507}" type="presParOf" srcId="{83B72248-53D1-4F5D-98CD-A823455EAE8A}" destId="{9678F620-24F1-4DE1-8E91-3FAB4204EE44}" srcOrd="17" destOrd="0" presId="urn:microsoft.com/office/officeart/2005/8/layout/cycle5"/>
    <dgm:cxn modelId="{BBD5A7D9-D57C-4E6E-BDBC-ABCF11CEFDD6}" type="presParOf" srcId="{83B72248-53D1-4F5D-98CD-A823455EAE8A}" destId="{C58B8FFC-3943-4B43-B1AE-57C4A465EA4D}" srcOrd="18" destOrd="0" presId="urn:microsoft.com/office/officeart/2005/8/layout/cycle5"/>
    <dgm:cxn modelId="{E649B096-7882-4C2C-9E4B-5FE75CFAC4DF}" type="presParOf" srcId="{83B72248-53D1-4F5D-98CD-A823455EAE8A}" destId="{9981EF2B-66FD-40CD-BBF8-E69E97DC7DDA}" srcOrd="19" destOrd="0" presId="urn:microsoft.com/office/officeart/2005/8/layout/cycle5"/>
    <dgm:cxn modelId="{EAC57FCE-1901-4BCA-BC59-8BC3AAE55C41}" type="presParOf" srcId="{83B72248-53D1-4F5D-98CD-A823455EAE8A}" destId="{0C0267C1-B52A-4866-BEED-45C6F29D3234}" srcOrd="20" destOrd="0" presId="urn:microsoft.com/office/officeart/2005/8/layout/cycle5"/>
    <dgm:cxn modelId="{D90D0D7B-AC1F-479A-B1D7-E99AAAE6DE1F}" type="presParOf" srcId="{83B72248-53D1-4F5D-98CD-A823455EAE8A}" destId="{C7B31DE2-ECD3-44D8-9368-6C388D375F6C}" srcOrd="21" destOrd="0" presId="urn:microsoft.com/office/officeart/2005/8/layout/cycle5"/>
    <dgm:cxn modelId="{D5A4CC84-7396-4625-B569-451D18B8988A}" type="presParOf" srcId="{83B72248-53D1-4F5D-98CD-A823455EAE8A}" destId="{94E8392B-7B9E-44AC-B181-5F3B37C926CA}" srcOrd="22" destOrd="0" presId="urn:microsoft.com/office/officeart/2005/8/layout/cycle5"/>
    <dgm:cxn modelId="{3EF58AF6-332A-438E-8ED7-F3A086447200}" type="presParOf" srcId="{83B72248-53D1-4F5D-98CD-A823455EAE8A}" destId="{AA35631E-11E5-488A-A90B-6092D6009DD4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4910A-B62A-4AE3-9DF3-A2D296FD9348}" type="doc">
      <dgm:prSet loTypeId="urn:microsoft.com/office/officeart/2005/8/layout/venn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54DA525-9500-4A22-9CFA-2554E890AA28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Библитечка</a:t>
          </a: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 Книги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81A1FF-7D92-4DB4-99AC-B09A762B11E5}" type="parTrans" cxnId="{70CC3CB6-3DAE-43B2-88BE-A50D7F588247}">
      <dgm:prSet/>
      <dgm:spPr/>
      <dgm:t>
        <a:bodyPr/>
        <a:lstStyle/>
        <a:p>
          <a:endParaRPr lang="ru-RU"/>
        </a:p>
      </dgm:t>
    </dgm:pt>
    <dgm:pt modelId="{00645375-0B1C-4EF4-AF75-64E33307A48A}" type="sibTrans" cxnId="{70CC3CB6-3DAE-43B2-88BE-A50D7F588247}">
      <dgm:prSet/>
      <dgm:spPr/>
      <dgm:t>
        <a:bodyPr/>
        <a:lstStyle/>
        <a:p>
          <a:endParaRPr lang="ru-RU"/>
        </a:p>
      </dgm:t>
    </dgm:pt>
    <dgm:pt modelId="{6D2BC47A-C9CB-4BAD-B843-F08EB57B4642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Наглядноедидактическое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пособие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D5147-B642-4CD2-95A0-3AD74485E94C}" type="parTrans" cxnId="{A46FCB42-21DE-49E8-BD79-DBE14B773E35}">
      <dgm:prSet/>
      <dgm:spPr/>
      <dgm:t>
        <a:bodyPr/>
        <a:lstStyle/>
        <a:p>
          <a:endParaRPr lang="ru-RU"/>
        </a:p>
      </dgm:t>
    </dgm:pt>
    <dgm:pt modelId="{0224C690-96E5-480C-BA18-AA6C806CCD3B}" type="sibTrans" cxnId="{A46FCB42-21DE-49E8-BD79-DBE14B773E35}">
      <dgm:prSet/>
      <dgm:spPr/>
      <dgm:t>
        <a:bodyPr/>
        <a:lstStyle/>
        <a:p>
          <a:endParaRPr lang="ru-RU"/>
        </a:p>
      </dgm:t>
    </dgm:pt>
    <dgm:pt modelId="{F6F70A19-3249-46D4-A959-B7D827DF26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Игрушка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Экспонат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51B514-1E52-433E-A696-9E6F620ECA41}" type="parTrans" cxnId="{6269DFAD-0B6B-4C24-8CC7-C657F0AEA592}">
      <dgm:prSet/>
      <dgm:spPr/>
      <dgm:t>
        <a:bodyPr/>
        <a:lstStyle/>
        <a:p>
          <a:endParaRPr lang="ru-RU"/>
        </a:p>
      </dgm:t>
    </dgm:pt>
    <dgm:pt modelId="{63B2E1FE-A528-4AB3-9D0A-ABA5D073CDFB}" type="sibTrans" cxnId="{6269DFAD-0B6B-4C24-8CC7-C657F0AEA592}">
      <dgm:prSet/>
      <dgm:spPr/>
      <dgm:t>
        <a:bodyPr/>
        <a:lstStyle/>
        <a:p>
          <a:endParaRPr lang="ru-RU"/>
        </a:p>
      </dgm:t>
    </dgm:pt>
    <dgm:pt modelId="{54B4C35B-3D5A-4C02-8996-4DED4D8303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Рукотворная книга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84A2A6-D174-473B-97E1-59B3792850D8}" type="parTrans" cxnId="{4AAABAC0-2E75-49B4-92A2-6FFD68F63103}">
      <dgm:prSet/>
      <dgm:spPr/>
      <dgm:t>
        <a:bodyPr/>
        <a:lstStyle/>
        <a:p>
          <a:endParaRPr lang="ru-RU"/>
        </a:p>
      </dgm:t>
    </dgm:pt>
    <dgm:pt modelId="{9E4EE3DF-962B-4243-8C2F-AE5A28E20B71}" type="sibTrans" cxnId="{4AAABAC0-2E75-49B4-92A2-6FFD68F63103}">
      <dgm:prSet/>
      <dgm:spPr/>
      <dgm:t>
        <a:bodyPr/>
        <a:lstStyle/>
        <a:p>
          <a:endParaRPr lang="ru-RU"/>
        </a:p>
      </dgm:t>
    </dgm:pt>
    <dgm:pt modelId="{26D61568-DA68-4236-89C1-C137C628E1F7}" type="pres">
      <dgm:prSet presAssocID="{89D4910A-B62A-4AE3-9DF3-A2D296FD934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98D6A-AF22-4B0A-908C-44560988371C}" type="pres">
      <dgm:prSet presAssocID="{89D4910A-B62A-4AE3-9DF3-A2D296FD9348}" presName="comp1" presStyleCnt="0"/>
      <dgm:spPr/>
    </dgm:pt>
    <dgm:pt modelId="{78D30112-18C0-48B5-99B6-3841A10BA044}" type="pres">
      <dgm:prSet presAssocID="{89D4910A-B62A-4AE3-9DF3-A2D296FD9348}" presName="circle1" presStyleLbl="node1" presStyleIdx="0" presStyleCnt="4" custScaleX="135133" custLinFactNeighborX="-1272" custLinFactNeighborY="0"/>
      <dgm:spPr/>
      <dgm:t>
        <a:bodyPr/>
        <a:lstStyle/>
        <a:p>
          <a:endParaRPr lang="ru-RU"/>
        </a:p>
      </dgm:t>
    </dgm:pt>
    <dgm:pt modelId="{E2D9CED6-D111-4C72-84D5-D168D512A181}" type="pres">
      <dgm:prSet presAssocID="{89D4910A-B62A-4AE3-9DF3-A2D296FD934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42489-EA30-4F5C-B90F-15CEABE04116}" type="pres">
      <dgm:prSet presAssocID="{89D4910A-B62A-4AE3-9DF3-A2D296FD9348}" presName="comp2" presStyleCnt="0"/>
      <dgm:spPr/>
    </dgm:pt>
    <dgm:pt modelId="{E3A23C23-8826-4F0D-840D-DFDE7A369270}" type="pres">
      <dgm:prSet presAssocID="{89D4910A-B62A-4AE3-9DF3-A2D296FD9348}" presName="circle2" presStyleLbl="node1" presStyleIdx="1" presStyleCnt="4" custScaleX="130574"/>
      <dgm:spPr/>
      <dgm:t>
        <a:bodyPr/>
        <a:lstStyle/>
        <a:p>
          <a:endParaRPr lang="ru-RU"/>
        </a:p>
      </dgm:t>
    </dgm:pt>
    <dgm:pt modelId="{8507436E-AA78-46F4-8331-8CDAF2BEFF9C}" type="pres">
      <dgm:prSet presAssocID="{89D4910A-B62A-4AE3-9DF3-A2D296FD934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4D617-BBDA-42C0-B848-71C7237A49D5}" type="pres">
      <dgm:prSet presAssocID="{89D4910A-B62A-4AE3-9DF3-A2D296FD9348}" presName="comp3" presStyleCnt="0"/>
      <dgm:spPr/>
    </dgm:pt>
    <dgm:pt modelId="{668BD3DD-959C-41A7-9895-003C01F43C14}" type="pres">
      <dgm:prSet presAssocID="{89D4910A-B62A-4AE3-9DF3-A2D296FD9348}" presName="circle3" presStyleLbl="node1" presStyleIdx="2" presStyleCnt="4" custScaleX="121177"/>
      <dgm:spPr/>
      <dgm:t>
        <a:bodyPr/>
        <a:lstStyle/>
        <a:p>
          <a:endParaRPr lang="ru-RU"/>
        </a:p>
      </dgm:t>
    </dgm:pt>
    <dgm:pt modelId="{F47ED04D-BC96-406C-97C1-FA60C7F4521C}" type="pres">
      <dgm:prSet presAssocID="{89D4910A-B62A-4AE3-9DF3-A2D296FD934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FDF9-1CD4-4417-B830-7B42EA7B4600}" type="pres">
      <dgm:prSet presAssocID="{89D4910A-B62A-4AE3-9DF3-A2D296FD9348}" presName="comp4" presStyleCnt="0"/>
      <dgm:spPr/>
    </dgm:pt>
    <dgm:pt modelId="{306CCB2F-729E-4090-AE2A-6E497480E7D5}" type="pres">
      <dgm:prSet presAssocID="{89D4910A-B62A-4AE3-9DF3-A2D296FD9348}" presName="circle4" presStyleLbl="node1" presStyleIdx="3" presStyleCnt="4" custScaleX="112153"/>
      <dgm:spPr/>
      <dgm:t>
        <a:bodyPr/>
        <a:lstStyle/>
        <a:p>
          <a:endParaRPr lang="ru-RU"/>
        </a:p>
      </dgm:t>
    </dgm:pt>
    <dgm:pt modelId="{8B7F3FBA-1BFC-47A4-A3E6-35AAC0B499C8}" type="pres">
      <dgm:prSet presAssocID="{89D4910A-B62A-4AE3-9DF3-A2D296FD934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ABC6B-3B4F-40A2-B676-CDB90AB93E96}" type="presOf" srcId="{454DA525-9500-4A22-9CFA-2554E890AA28}" destId="{78D30112-18C0-48B5-99B6-3841A10BA044}" srcOrd="0" destOrd="0" presId="urn:microsoft.com/office/officeart/2005/8/layout/venn2"/>
    <dgm:cxn modelId="{D233212B-58EC-42FB-8E30-AC2F6AF63009}" type="presOf" srcId="{F6F70A19-3249-46D4-A959-B7D827DF260E}" destId="{F47ED04D-BC96-406C-97C1-FA60C7F4521C}" srcOrd="1" destOrd="0" presId="urn:microsoft.com/office/officeart/2005/8/layout/venn2"/>
    <dgm:cxn modelId="{6269DFAD-0B6B-4C24-8CC7-C657F0AEA592}" srcId="{89D4910A-B62A-4AE3-9DF3-A2D296FD9348}" destId="{F6F70A19-3249-46D4-A959-B7D827DF260E}" srcOrd="2" destOrd="0" parTransId="{CD51B514-1E52-433E-A696-9E6F620ECA41}" sibTransId="{63B2E1FE-A528-4AB3-9D0A-ABA5D073CDFB}"/>
    <dgm:cxn modelId="{C032C8F9-DFC2-48F1-A58D-709B77E9043D}" type="presOf" srcId="{F6F70A19-3249-46D4-A959-B7D827DF260E}" destId="{668BD3DD-959C-41A7-9895-003C01F43C14}" srcOrd="0" destOrd="0" presId="urn:microsoft.com/office/officeart/2005/8/layout/venn2"/>
    <dgm:cxn modelId="{7944EEF5-A8C4-4D89-824E-257931A82CF9}" type="presOf" srcId="{6D2BC47A-C9CB-4BAD-B843-F08EB57B4642}" destId="{8507436E-AA78-46F4-8331-8CDAF2BEFF9C}" srcOrd="1" destOrd="0" presId="urn:microsoft.com/office/officeart/2005/8/layout/venn2"/>
    <dgm:cxn modelId="{70CC3CB6-3DAE-43B2-88BE-A50D7F588247}" srcId="{89D4910A-B62A-4AE3-9DF3-A2D296FD9348}" destId="{454DA525-9500-4A22-9CFA-2554E890AA28}" srcOrd="0" destOrd="0" parTransId="{2881A1FF-7D92-4DB4-99AC-B09A762B11E5}" sibTransId="{00645375-0B1C-4EF4-AF75-64E33307A48A}"/>
    <dgm:cxn modelId="{8C94B76A-1B6A-4DB4-8D37-1015F3097CE4}" type="presOf" srcId="{54B4C35B-3D5A-4C02-8996-4DED4D83036C}" destId="{306CCB2F-729E-4090-AE2A-6E497480E7D5}" srcOrd="0" destOrd="0" presId="urn:microsoft.com/office/officeart/2005/8/layout/venn2"/>
    <dgm:cxn modelId="{82DC6C6A-7582-4C95-B360-2B07B858B49D}" type="presOf" srcId="{454DA525-9500-4A22-9CFA-2554E890AA28}" destId="{E2D9CED6-D111-4C72-84D5-D168D512A181}" srcOrd="1" destOrd="0" presId="urn:microsoft.com/office/officeart/2005/8/layout/venn2"/>
    <dgm:cxn modelId="{4AAABAC0-2E75-49B4-92A2-6FFD68F63103}" srcId="{89D4910A-B62A-4AE3-9DF3-A2D296FD9348}" destId="{54B4C35B-3D5A-4C02-8996-4DED4D83036C}" srcOrd="3" destOrd="0" parTransId="{DF84A2A6-D174-473B-97E1-59B3792850D8}" sibTransId="{9E4EE3DF-962B-4243-8C2F-AE5A28E20B71}"/>
    <dgm:cxn modelId="{924BEC58-E29F-48C9-B173-BF24B468F16E}" type="presOf" srcId="{6D2BC47A-C9CB-4BAD-B843-F08EB57B4642}" destId="{E3A23C23-8826-4F0D-840D-DFDE7A369270}" srcOrd="0" destOrd="0" presId="urn:microsoft.com/office/officeart/2005/8/layout/venn2"/>
    <dgm:cxn modelId="{A46FCB42-21DE-49E8-BD79-DBE14B773E35}" srcId="{89D4910A-B62A-4AE3-9DF3-A2D296FD9348}" destId="{6D2BC47A-C9CB-4BAD-B843-F08EB57B4642}" srcOrd="1" destOrd="0" parTransId="{C67D5147-B642-4CD2-95A0-3AD74485E94C}" sibTransId="{0224C690-96E5-480C-BA18-AA6C806CCD3B}"/>
    <dgm:cxn modelId="{15039DA5-BEC6-434C-BE3A-E7ACAB296869}" type="presOf" srcId="{54B4C35B-3D5A-4C02-8996-4DED4D83036C}" destId="{8B7F3FBA-1BFC-47A4-A3E6-35AAC0B499C8}" srcOrd="1" destOrd="0" presId="urn:microsoft.com/office/officeart/2005/8/layout/venn2"/>
    <dgm:cxn modelId="{90AD296F-DE4A-4482-8D85-C5A3F89A85D0}" type="presOf" srcId="{89D4910A-B62A-4AE3-9DF3-A2D296FD9348}" destId="{26D61568-DA68-4236-89C1-C137C628E1F7}" srcOrd="0" destOrd="0" presId="urn:microsoft.com/office/officeart/2005/8/layout/venn2"/>
    <dgm:cxn modelId="{742FE8C2-9145-426A-AAAA-B0E3448FB5BB}" type="presParOf" srcId="{26D61568-DA68-4236-89C1-C137C628E1F7}" destId="{F0C98D6A-AF22-4B0A-908C-44560988371C}" srcOrd="0" destOrd="0" presId="urn:microsoft.com/office/officeart/2005/8/layout/venn2"/>
    <dgm:cxn modelId="{4DDA043F-AB93-4852-879F-AE3ECDF7A907}" type="presParOf" srcId="{F0C98D6A-AF22-4B0A-908C-44560988371C}" destId="{78D30112-18C0-48B5-99B6-3841A10BA044}" srcOrd="0" destOrd="0" presId="urn:microsoft.com/office/officeart/2005/8/layout/venn2"/>
    <dgm:cxn modelId="{4857D10F-52B5-4AC1-83E5-734EE21577F2}" type="presParOf" srcId="{F0C98D6A-AF22-4B0A-908C-44560988371C}" destId="{E2D9CED6-D111-4C72-84D5-D168D512A181}" srcOrd="1" destOrd="0" presId="urn:microsoft.com/office/officeart/2005/8/layout/venn2"/>
    <dgm:cxn modelId="{56ACDC56-B9A7-466F-A069-C55706E90EF6}" type="presParOf" srcId="{26D61568-DA68-4236-89C1-C137C628E1F7}" destId="{99A42489-EA30-4F5C-B90F-15CEABE04116}" srcOrd="1" destOrd="0" presId="urn:microsoft.com/office/officeart/2005/8/layout/venn2"/>
    <dgm:cxn modelId="{D180BF7C-0295-4850-8814-17C3CDB7E98B}" type="presParOf" srcId="{99A42489-EA30-4F5C-B90F-15CEABE04116}" destId="{E3A23C23-8826-4F0D-840D-DFDE7A369270}" srcOrd="0" destOrd="0" presId="urn:microsoft.com/office/officeart/2005/8/layout/venn2"/>
    <dgm:cxn modelId="{3D29DD96-83CA-403B-B260-AC0C5720F27F}" type="presParOf" srcId="{99A42489-EA30-4F5C-B90F-15CEABE04116}" destId="{8507436E-AA78-46F4-8331-8CDAF2BEFF9C}" srcOrd="1" destOrd="0" presId="urn:microsoft.com/office/officeart/2005/8/layout/venn2"/>
    <dgm:cxn modelId="{28D8E499-EF3F-48C9-8CCA-D0F8AEE64C2E}" type="presParOf" srcId="{26D61568-DA68-4236-89C1-C137C628E1F7}" destId="{6A64D617-BBDA-42C0-B848-71C7237A49D5}" srcOrd="2" destOrd="0" presId="urn:microsoft.com/office/officeart/2005/8/layout/venn2"/>
    <dgm:cxn modelId="{12853BB3-C0D6-4571-A1E9-81A5405FCCB7}" type="presParOf" srcId="{6A64D617-BBDA-42C0-B848-71C7237A49D5}" destId="{668BD3DD-959C-41A7-9895-003C01F43C14}" srcOrd="0" destOrd="0" presId="urn:microsoft.com/office/officeart/2005/8/layout/venn2"/>
    <dgm:cxn modelId="{2181FD26-56E3-4CFF-A400-E10FE776300A}" type="presParOf" srcId="{6A64D617-BBDA-42C0-B848-71C7237A49D5}" destId="{F47ED04D-BC96-406C-97C1-FA60C7F4521C}" srcOrd="1" destOrd="0" presId="urn:microsoft.com/office/officeart/2005/8/layout/venn2"/>
    <dgm:cxn modelId="{B373C5ED-89E8-44D9-AB98-BCB6FEB016F1}" type="presParOf" srcId="{26D61568-DA68-4236-89C1-C137C628E1F7}" destId="{AEFBFDF9-1CD4-4417-B830-7B42EA7B4600}" srcOrd="3" destOrd="0" presId="urn:microsoft.com/office/officeart/2005/8/layout/venn2"/>
    <dgm:cxn modelId="{408743E6-3F81-419D-BBCD-D90B057FB8E5}" type="presParOf" srcId="{AEFBFDF9-1CD4-4417-B830-7B42EA7B4600}" destId="{306CCB2F-729E-4090-AE2A-6E497480E7D5}" srcOrd="0" destOrd="0" presId="urn:microsoft.com/office/officeart/2005/8/layout/venn2"/>
    <dgm:cxn modelId="{2EED5C37-B1E4-4085-8E99-B25F0CD663AE}" type="presParOf" srcId="{AEFBFDF9-1CD4-4417-B830-7B42EA7B4600}" destId="{8B7F3FBA-1BFC-47A4-A3E6-35AAC0B499C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38581-16EA-48AE-A7CC-9D0417A0EFA6}">
      <dsp:nvSpPr>
        <dsp:cNvPr id="0" name=""/>
        <dsp:cNvSpPr/>
      </dsp:nvSpPr>
      <dsp:spPr>
        <a:xfrm>
          <a:off x="2993228" y="1717375"/>
          <a:ext cx="2235814" cy="178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Рукотворная книга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0655" y="1978502"/>
        <a:ext cx="1580960" cy="1260836"/>
      </dsp:txXfrm>
    </dsp:sp>
    <dsp:sp modelId="{B4B57A59-B865-49B9-96DF-D26D82C2AC4B}">
      <dsp:nvSpPr>
        <dsp:cNvPr id="0" name=""/>
        <dsp:cNvSpPr/>
      </dsp:nvSpPr>
      <dsp:spPr>
        <a:xfrm rot="16200000">
          <a:off x="3985750" y="1575993"/>
          <a:ext cx="25077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250771" y="159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4866" y="1585720"/>
        <a:ext cx="12538" cy="12538"/>
      </dsp:txXfrm>
    </dsp:sp>
    <dsp:sp modelId="{6F878635-DDB3-4BF8-A464-0373AA301A5A}">
      <dsp:nvSpPr>
        <dsp:cNvPr id="0" name=""/>
        <dsp:cNvSpPr/>
      </dsp:nvSpPr>
      <dsp:spPr>
        <a:xfrm>
          <a:off x="3202770" y="-26069"/>
          <a:ext cx="1816731" cy="14926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информации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8824" y="192528"/>
        <a:ext cx="1284623" cy="1055479"/>
      </dsp:txXfrm>
    </dsp:sp>
    <dsp:sp modelId="{7E832F06-0659-45A1-B201-B6CB6148F510}">
      <dsp:nvSpPr>
        <dsp:cNvPr id="0" name=""/>
        <dsp:cNvSpPr/>
      </dsp:nvSpPr>
      <dsp:spPr>
        <a:xfrm rot="9000000">
          <a:off x="4978668" y="2080299"/>
          <a:ext cx="4072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0721" y="159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998010" y="2095277"/>
        <a:ext cx="2036" cy="2036"/>
      </dsp:txXfrm>
    </dsp:sp>
    <dsp:sp modelId="{F6E49421-7167-4465-B11B-50DE10834EFC}">
      <dsp:nvSpPr>
        <dsp:cNvPr id="0" name=""/>
        <dsp:cNvSpPr/>
      </dsp:nvSpPr>
      <dsp:spPr>
        <a:xfrm>
          <a:off x="4863840" y="778277"/>
          <a:ext cx="1765834" cy="1772632"/>
        </a:xfrm>
        <a:prstGeom prst="ellipse">
          <a:avLst/>
        </a:prstGeom>
        <a:solidFill>
          <a:schemeClr val="accent3">
            <a:hueOff val="925103"/>
            <a:satOff val="-4959"/>
            <a:lumOff val="-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Бережное отношение к труду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2440" y="1037873"/>
        <a:ext cx="1248634" cy="1253440"/>
      </dsp:txXfrm>
    </dsp:sp>
    <dsp:sp modelId="{1DE97214-BB1B-4EE4-8447-F16797BBC293}">
      <dsp:nvSpPr>
        <dsp:cNvPr id="0" name=""/>
        <dsp:cNvSpPr/>
      </dsp:nvSpPr>
      <dsp:spPr>
        <a:xfrm rot="1697994">
          <a:off x="5037173" y="3093673"/>
          <a:ext cx="7914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7914" y="159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40932" y="3109471"/>
        <a:ext cx="395" cy="395"/>
      </dsp:txXfrm>
    </dsp:sp>
    <dsp:sp modelId="{3B22FC86-FF9B-4BCE-A879-299D0A52F561}">
      <dsp:nvSpPr>
        <dsp:cNvPr id="0" name=""/>
        <dsp:cNvSpPr/>
      </dsp:nvSpPr>
      <dsp:spPr>
        <a:xfrm>
          <a:off x="4944066" y="2701375"/>
          <a:ext cx="1621061" cy="1584908"/>
        </a:xfrm>
        <a:prstGeom prst="ellipse">
          <a:avLst/>
        </a:prstGeom>
        <a:solidFill>
          <a:schemeClr val="accent3">
            <a:hueOff val="1850206"/>
            <a:satOff val="-9918"/>
            <a:lumOff val="-1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Любовь к  художественной литературе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1465" y="2933479"/>
        <a:ext cx="1146263" cy="1120700"/>
      </dsp:txXfrm>
    </dsp:sp>
    <dsp:sp modelId="{1D991037-26F1-4F9B-9C35-27AAEFEFAA91}">
      <dsp:nvSpPr>
        <dsp:cNvPr id="0" name=""/>
        <dsp:cNvSpPr/>
      </dsp:nvSpPr>
      <dsp:spPr>
        <a:xfrm rot="5315259">
          <a:off x="4021157" y="3599046"/>
          <a:ext cx="229567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229567" y="159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0202" y="3609303"/>
        <a:ext cx="11478" cy="11478"/>
      </dsp:txXfrm>
    </dsp:sp>
    <dsp:sp modelId="{E247F7F2-73D7-42BA-A083-FBA8E6F58121}">
      <dsp:nvSpPr>
        <dsp:cNvPr id="0" name=""/>
        <dsp:cNvSpPr/>
      </dsp:nvSpPr>
      <dsp:spPr>
        <a:xfrm>
          <a:off x="3321902" y="3729594"/>
          <a:ext cx="1671595" cy="1535958"/>
        </a:xfrm>
        <a:prstGeom prst="ellipse">
          <a:avLst/>
        </a:prstGeom>
        <a:solidFill>
          <a:schemeClr val="accent3">
            <a:hueOff val="2775309"/>
            <a:satOff val="-14878"/>
            <a:lumOff val="-2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памяти,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мышления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3566701" y="3954530"/>
        <a:ext cx="1181997" cy="1086086"/>
      </dsp:txXfrm>
    </dsp:sp>
    <dsp:sp modelId="{AF6E0B6F-EE96-4308-A70A-D558710E9391}">
      <dsp:nvSpPr>
        <dsp:cNvPr id="0" name=""/>
        <dsp:cNvSpPr/>
      </dsp:nvSpPr>
      <dsp:spPr>
        <a:xfrm rot="9000000">
          <a:off x="3096653" y="3144925"/>
          <a:ext cx="116779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16779" y="159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52123" y="3158001"/>
        <a:ext cx="5838" cy="5838"/>
      </dsp:txXfrm>
    </dsp:sp>
    <dsp:sp modelId="{91904932-3F9D-4E92-BADF-D09CF4C964A5}">
      <dsp:nvSpPr>
        <dsp:cNvPr id="0" name=""/>
        <dsp:cNvSpPr/>
      </dsp:nvSpPr>
      <dsp:spPr>
        <a:xfrm>
          <a:off x="1749251" y="2826984"/>
          <a:ext cx="1452525" cy="1452525"/>
        </a:xfrm>
        <a:prstGeom prst="ellipse">
          <a:avLst/>
        </a:prstGeom>
        <a:solidFill>
          <a:schemeClr val="accent3">
            <a:hueOff val="3700413"/>
            <a:satOff val="-19837"/>
            <a:lumOff val="-2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сообща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968" y="3039701"/>
        <a:ext cx="1027091" cy="1027091"/>
      </dsp:txXfrm>
    </dsp:sp>
    <dsp:sp modelId="{DF43CC23-EAE3-483A-BA14-15A54A1BBA46}">
      <dsp:nvSpPr>
        <dsp:cNvPr id="0" name=""/>
        <dsp:cNvSpPr/>
      </dsp:nvSpPr>
      <dsp:spPr>
        <a:xfrm rot="1824264">
          <a:off x="3206102" y="2081487"/>
          <a:ext cx="66924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66924" y="159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37892" y="2095810"/>
        <a:ext cx="3346" cy="3346"/>
      </dsp:txXfrm>
    </dsp:sp>
    <dsp:sp modelId="{A8E891CF-630A-44C3-80AD-2E0B9173B912}">
      <dsp:nvSpPr>
        <dsp:cNvPr id="0" name=""/>
        <dsp:cNvSpPr/>
      </dsp:nvSpPr>
      <dsp:spPr>
        <a:xfrm>
          <a:off x="1564466" y="857255"/>
          <a:ext cx="1865478" cy="1609223"/>
        </a:xfrm>
        <a:prstGeom prst="ellipse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7659" y="1092920"/>
        <a:ext cx="1319092" cy="1137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79E7-580D-4313-8310-901E7C934EC0}">
      <dsp:nvSpPr>
        <dsp:cNvPr id="0" name=""/>
        <dsp:cNvSpPr/>
      </dsp:nvSpPr>
      <dsp:spPr>
        <a:xfrm>
          <a:off x="2716886" y="-49284"/>
          <a:ext cx="1473802" cy="533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береста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2940" y="-23230"/>
        <a:ext cx="1421694" cy="481611"/>
      </dsp:txXfrm>
    </dsp:sp>
    <dsp:sp modelId="{D5F04982-F0B0-423B-A058-05988893A3FA}">
      <dsp:nvSpPr>
        <dsp:cNvPr id="0" name=""/>
        <dsp:cNvSpPr/>
      </dsp:nvSpPr>
      <dsp:spPr>
        <a:xfrm>
          <a:off x="1668649" y="284351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2595313" y="97761"/>
              </a:moveTo>
              <a:arcTo wR="1980724" hR="1980724" stAng="17284585" swAng="3999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E09C9-7D35-4F9E-B2AA-0A692D56A7D5}">
      <dsp:nvSpPr>
        <dsp:cNvPr id="0" name=""/>
        <dsp:cNvSpPr/>
      </dsp:nvSpPr>
      <dsp:spPr>
        <a:xfrm>
          <a:off x="4352631" y="499585"/>
          <a:ext cx="1341647" cy="853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бумага</a:t>
          </a:r>
          <a:endParaRPr lang="ru-RU" sz="2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4307" y="541261"/>
        <a:ext cx="1258295" cy="770382"/>
      </dsp:txXfrm>
    </dsp:sp>
    <dsp:sp modelId="{8D0B513B-0398-4CE7-AB98-9723D95FD10F}">
      <dsp:nvSpPr>
        <dsp:cNvPr id="0" name=""/>
        <dsp:cNvSpPr/>
      </dsp:nvSpPr>
      <dsp:spPr>
        <a:xfrm>
          <a:off x="1394550" y="-116041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3910776" y="1535562"/>
              </a:moveTo>
              <a:arcTo wR="1980724" hR="1980724" stAng="20820720" swAng="3559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EA390-0568-478C-92CE-F8D0EEBA7180}">
      <dsp:nvSpPr>
        <dsp:cNvPr id="0" name=""/>
        <dsp:cNvSpPr/>
      </dsp:nvSpPr>
      <dsp:spPr>
        <a:xfrm>
          <a:off x="4759615" y="1689236"/>
          <a:ext cx="1311513" cy="9911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ткань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пряжа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8000" y="1737621"/>
        <a:ext cx="1214743" cy="894404"/>
      </dsp:txXfrm>
    </dsp:sp>
    <dsp:sp modelId="{C0A7A490-3516-49DE-828C-6616DAAAF53B}">
      <dsp:nvSpPr>
        <dsp:cNvPr id="0" name=""/>
        <dsp:cNvSpPr/>
      </dsp:nvSpPr>
      <dsp:spPr>
        <a:xfrm>
          <a:off x="1436545" y="290421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3897292" y="2480761"/>
              </a:moveTo>
              <a:arcTo wR="1980724" hR="1980724" stAng="877358" swAng="4875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72653-90EB-449E-A08B-BAC3A5C01A79}">
      <dsp:nvSpPr>
        <dsp:cNvPr id="0" name=""/>
        <dsp:cNvSpPr/>
      </dsp:nvSpPr>
      <dsp:spPr>
        <a:xfrm>
          <a:off x="4135901" y="3122189"/>
          <a:ext cx="1436941" cy="9533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дерево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2442" y="3168730"/>
        <a:ext cx="1343859" cy="860305"/>
      </dsp:txXfrm>
    </dsp:sp>
    <dsp:sp modelId="{67E3A2EE-9B38-44ED-93A4-CFADB099D361}">
      <dsp:nvSpPr>
        <dsp:cNvPr id="0" name=""/>
        <dsp:cNvSpPr/>
      </dsp:nvSpPr>
      <dsp:spPr>
        <a:xfrm>
          <a:off x="1473063" y="217575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2660679" y="3841082"/>
              </a:moveTo>
              <a:arcTo wR="1980724" hR="1980724" stAng="4195369" swAng="1196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67687-C106-4A63-94AD-DFD1AF227C80}">
      <dsp:nvSpPr>
        <dsp:cNvPr id="0" name=""/>
        <dsp:cNvSpPr/>
      </dsp:nvSpPr>
      <dsp:spPr>
        <a:xfrm>
          <a:off x="2782476" y="3772260"/>
          <a:ext cx="1342622" cy="8135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крупы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2189" y="3811973"/>
        <a:ext cx="1263196" cy="734100"/>
      </dsp:txXfrm>
    </dsp:sp>
    <dsp:sp modelId="{0C1FE866-D822-417B-A437-F38CAFC9B249}">
      <dsp:nvSpPr>
        <dsp:cNvPr id="0" name=""/>
        <dsp:cNvSpPr/>
      </dsp:nvSpPr>
      <dsp:spPr>
        <a:xfrm>
          <a:off x="1473063" y="217575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1271879" y="3830267"/>
              </a:moveTo>
              <a:arcTo wR="1980724" hR="1980724" stAng="6658173" swAng="2086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D8D3D-A9B1-473D-A10B-9DF1FFBEBF4C}">
      <dsp:nvSpPr>
        <dsp:cNvPr id="0" name=""/>
        <dsp:cNvSpPr/>
      </dsp:nvSpPr>
      <dsp:spPr>
        <a:xfrm>
          <a:off x="1508629" y="3182848"/>
          <a:ext cx="1089150" cy="832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кожа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винил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9247" y="3223466"/>
        <a:ext cx="1007914" cy="750833"/>
      </dsp:txXfrm>
    </dsp:sp>
    <dsp:sp modelId="{9678F620-24F1-4DE1-8E91-3FAB4204EE44}">
      <dsp:nvSpPr>
        <dsp:cNvPr id="0" name=""/>
        <dsp:cNvSpPr/>
      </dsp:nvSpPr>
      <dsp:spPr>
        <a:xfrm>
          <a:off x="1473063" y="217575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210769" y="2869841"/>
              </a:moveTo>
              <a:arcTo wR="1980724" hR="1980724" stAng="9199671" swAng="5670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B8FFC-3943-4B43-B1AE-57C4A465EA4D}">
      <dsp:nvSpPr>
        <dsp:cNvPr id="0" name=""/>
        <dsp:cNvSpPr/>
      </dsp:nvSpPr>
      <dsp:spPr>
        <a:xfrm>
          <a:off x="462458" y="1716188"/>
          <a:ext cx="2021210" cy="9642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пластилин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глина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527" y="1763257"/>
        <a:ext cx="1927072" cy="870085"/>
      </dsp:txXfrm>
    </dsp:sp>
    <dsp:sp modelId="{0C0267C1-B52A-4866-BEED-45C6F29D3234}">
      <dsp:nvSpPr>
        <dsp:cNvPr id="0" name=""/>
        <dsp:cNvSpPr/>
      </dsp:nvSpPr>
      <dsp:spPr>
        <a:xfrm>
          <a:off x="1108646" y="-1489213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383972" y="3152754"/>
              </a:moveTo>
              <a:arcTo wR="1980724" hR="1980724" stAng="8623260" swAng="3449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31DE2-ECD3-44D8-9368-6C388D375F6C}">
      <dsp:nvSpPr>
        <dsp:cNvPr id="0" name=""/>
        <dsp:cNvSpPr/>
      </dsp:nvSpPr>
      <dsp:spPr>
        <a:xfrm>
          <a:off x="637711" y="466943"/>
          <a:ext cx="1917968" cy="9732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подручный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219" y="514451"/>
        <a:ext cx="1822952" cy="878198"/>
      </dsp:txXfrm>
    </dsp:sp>
    <dsp:sp modelId="{AA35631E-11E5-488A-A90B-6092D6009DD4}">
      <dsp:nvSpPr>
        <dsp:cNvPr id="0" name=""/>
        <dsp:cNvSpPr/>
      </dsp:nvSpPr>
      <dsp:spPr>
        <a:xfrm>
          <a:off x="702239" y="359464"/>
          <a:ext cx="3961449" cy="3961449"/>
        </a:xfrm>
        <a:custGeom>
          <a:avLst/>
          <a:gdLst/>
          <a:ahLst/>
          <a:cxnLst/>
          <a:rect l="0" t="0" r="0" b="0"/>
          <a:pathLst>
            <a:path>
              <a:moveTo>
                <a:pt x="1468308" y="67429"/>
              </a:moveTo>
              <a:arcTo wR="1980724" hR="1980724" stAng="15300419" swAng="72035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30112-18C0-48B5-99B6-3841A10BA044}">
      <dsp:nvSpPr>
        <dsp:cNvPr id="0" name=""/>
        <dsp:cNvSpPr/>
      </dsp:nvSpPr>
      <dsp:spPr>
        <a:xfrm>
          <a:off x="428605" y="0"/>
          <a:ext cx="6240493" cy="46180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Библитечка</a:t>
          </a: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 Книги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6431" y="230901"/>
        <a:ext cx="1744841" cy="692705"/>
      </dsp:txXfrm>
    </dsp:sp>
    <dsp:sp modelId="{E3A23C23-8826-4F0D-840D-DFDE7A369270}">
      <dsp:nvSpPr>
        <dsp:cNvPr id="0" name=""/>
        <dsp:cNvSpPr/>
      </dsp:nvSpPr>
      <dsp:spPr>
        <a:xfrm>
          <a:off x="1195611" y="923607"/>
          <a:ext cx="4823965" cy="36944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Наглядноедидактическое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пособие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4606" y="1145273"/>
        <a:ext cx="1685975" cy="664997"/>
      </dsp:txXfrm>
    </dsp:sp>
    <dsp:sp modelId="{668BD3DD-959C-41A7-9895-003C01F43C14}">
      <dsp:nvSpPr>
        <dsp:cNvPr id="0" name=""/>
        <dsp:cNvSpPr/>
      </dsp:nvSpPr>
      <dsp:spPr>
        <a:xfrm>
          <a:off x="1928794" y="1847215"/>
          <a:ext cx="3357599" cy="27708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Экспонат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5273" y="2055026"/>
        <a:ext cx="1564641" cy="623435"/>
      </dsp:txXfrm>
    </dsp:sp>
    <dsp:sp modelId="{306CCB2F-729E-4090-AE2A-6E497480E7D5}">
      <dsp:nvSpPr>
        <dsp:cNvPr id="0" name=""/>
        <dsp:cNvSpPr/>
      </dsp:nvSpPr>
      <dsp:spPr>
        <a:xfrm>
          <a:off x="2571740" y="2770822"/>
          <a:ext cx="2071707" cy="18472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Рукотворная книга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5134" y="3232626"/>
        <a:ext cx="1464918" cy="923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«Детский сад № 35» присмотра и оздоровления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704856" cy="410445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Рукотворная книга группы</a:t>
            </a:r>
          </a:p>
          <a:p>
            <a:pPr marL="4572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2600" dirty="0">
                <a:solidFill>
                  <a:srgbClr val="002060"/>
                </a:solidFill>
                <a:latin typeface="Monotype Corsiva" panose="03010101010201010101" pitchFamily="66" charset="0"/>
              </a:rPr>
              <a:t>Книга подобна воде – дорогу пробьет везде»</a:t>
            </a:r>
            <a:endParaRPr lang="ru-RU" sz="2600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600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высшей категории </a:t>
            </a: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Скворцова</a:t>
            </a: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Надежда Вячеславовна</a:t>
            </a:r>
          </a:p>
          <a:p>
            <a:pPr marL="45720" indent="0" algn="r"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г.Дзержинск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ки дс 35\деят-ть детей по музею\DSCN0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3" y="3068961"/>
            <a:ext cx="2602217" cy="19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57166"/>
            <a:ext cx="8496944" cy="18476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2017г объявлен годом Экологии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мая отмечается всемирный день Красной Книги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пример обеспокоенности состоянием флоры и фауны каждой страны, </a:t>
            </a:r>
            <a:r>
              <a:rPr lang="ru-RU" sz="20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и 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исчезающих из–за человеческой деятельности и техногенных катастроф.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8433104" cy="5429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кологический проект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«Подружись с планетой Земля»-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рукотворная книга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 Нижегородской области»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основ экологической культуры личности старших дошкольников через проектную деятельность, повышение экологической грамотности всех субъектов эколого-образовательного пространства.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ome-pc\Desktop\фото книги рукотворные\DSCN6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58" y="4149081"/>
            <a:ext cx="28803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-pc\Desktop\фото книги рукотворные\DSCN6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121025" cy="23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" y="4095016"/>
            <a:ext cx="2424609" cy="18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0262" y="5913473"/>
            <a:ext cx="2442512" cy="8924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Складная книга-дерево с фигурками животных и птиц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5805263"/>
            <a:ext cx="3600400" cy="10006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работы детей и родителей с исчезающими видами животных области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 мая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славянской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письменности и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«Откуда книга к нам пришла»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78288"/>
            <a:ext cx="2528703" cy="189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3501008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5536" y="134076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познавательных и творческих способностей, максимально обогатить знания и представления детей о том, как создаётся книга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книге, назначении книг, развитии книги в истории и культуре человечества;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процессом изготовления печатной книги;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словарного запаса воспитанников, посредством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7636"/>
            <a:ext cx="2952328" cy="25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803427" y="3356992"/>
            <a:ext cx="3761591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старинных книг в мини-музее ДОУ;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старожилами посёлка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390607" y="213740"/>
            <a:ext cx="4608511" cy="1217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Странички книги  оформлены с использованием разных технологий и материалов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56" y="359749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626716" y="2126806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глиняных табличек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7259"/>
            <a:ext cx="2286110" cy="171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2770066" cy="207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Users\Home-pc\Desktop\фото книги рукотворные\DSCN6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432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53013" y="5318309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и оттиски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2160" y="2428664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книги в группе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-pc\Desktop\фото книги рукотворные\DSCN6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5791"/>
            <a:ext cx="3553073" cy="26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0184" y="5834536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на бересте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Home-pc\Desktop\фото книги рукотворные\DSCN6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75" y="692696"/>
            <a:ext cx="3523257" cy="26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-pc\Desktop\фото книги рукотворные\DSCN63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7" y="3966908"/>
            <a:ext cx="3553073" cy="26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-pc\Desktop\фото книги рукотворные\DSCN6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092" y="2420888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с иероглифами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6" y="2948543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Свитки из папируса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4463" y="5911761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глиняных табличек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57166"/>
            <a:ext cx="7186803" cy="76757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июня – всемирный День окружающей среды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1520" y="1109257"/>
            <a:ext cx="8640960" cy="5429288"/>
          </a:xfrm>
        </p:spPr>
        <p:txBody>
          <a:bodyPr/>
          <a:lstStyle/>
          <a:p>
            <a:pPr marL="45720" indent="0" algn="just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«Люби и знай свой край родной»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(годовой)</a:t>
            </a:r>
          </a:p>
          <a:p>
            <a:pPr marL="45720" indent="0" algn="just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проекта: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рукотворная книга «Экология Дзержинска»</a:t>
            </a:r>
          </a:p>
          <a:p>
            <a:endParaRPr lang="ru-RU" dirty="0"/>
          </a:p>
        </p:txBody>
      </p:sp>
      <p:pic>
        <p:nvPicPr>
          <p:cNvPr id="2050" name="Picture 2" descr="C:\Users\Home-pc\Desktop\фото книги рукотворные\DSCN6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69096" cy="28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-pc\Desktop\фото книги рукотворные\DSCN6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409057" cy="2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5356880"/>
            <a:ext cx="496855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книги рассказывают об экологических проблемах родного города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7684" y="2348880"/>
            <a:ext cx="4652788" cy="1782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страничка –результат поисковой деятельности семей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проблемных ситуаций о проблемах Дзержинска  предлагают дети)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2918"/>
            <a:ext cx="799288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Рукотворная книга в пространственной среде группы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9079168"/>
              </p:ext>
            </p:extLst>
          </p:nvPr>
        </p:nvGraphicFramePr>
        <p:xfrm>
          <a:off x="1000125" y="1428750"/>
          <a:ext cx="7215188" cy="461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8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031" y="188640"/>
            <a:ext cx="7992888" cy="6258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003" y="1124744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изготовлению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рукотворных книг у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следующие навыки и качества: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интерес;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-формируется умение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и искать источники получения информации (как самостоятельно, так и с помощью взрослых);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оценивать полученную информацию, применять ее для создания итогового продукта;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творческую инициативу и коммуникативные навыки в процессе взаимодействия с взрослыми и сверстниками.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 предметно-развивающей среды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по формированию читательского интереса у дошкольников;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сотрудничество между социальными партнерами: ДОУ, родителями и представителями детской библиотеки в вопросах воспитания у старших дошкольников интереса к книге и чтению.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членов семьи в вопросах воспитания грамотного читателя.</a:t>
            </a:r>
          </a:p>
        </p:txBody>
      </p:sp>
    </p:spTree>
    <p:extLst>
      <p:ext uri="{BB962C8B-B14F-4D97-AF65-F5344CB8AC3E}">
        <p14:creationId xmlns:p14="http://schemas.microsoft.com/office/powerpoint/2010/main" val="16048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28"/>
            <a:ext cx="824672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 использованных источников и литературы: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00034" y="1285860"/>
            <a:ext cx="8143932" cy="5214974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Николаева Парциальная программа «Юный эколог» 3-7 лет- М.: «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Мозайка-Синтез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2016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Николаева Парциальная программа «Юный эколог» система работы в старшей группе детского сада –М.: «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Мозайка-Синтез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2016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О.А.Соломенникова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«Ознакомление с природой в детском саду. Старшая группа»- М.: «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Мозайка-Синтез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О.А.Соломенникова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«Экологическое воспитание в детском саду» –М.: «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Мозайка-Синтез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МБДОУ «Детский сад № 35» присмотра и оздоровления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Гудков В.М. Следы зверей и птиц. Энциклопедический справочник – определитель. М. Вече. 2008.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Ласуков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Звери и их следы. М. , Лесная страна, 2009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Ошмарин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Пикунов Д.Г. Следы в природе. М .,Наука , 1990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http://festival.1september.ru/articles/519779/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В.Шальнов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«Дзержинск» 2015г Изд./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Дятловы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горы Н.Н.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8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512511" cy="10715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857232"/>
            <a:ext cx="8429684" cy="5398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Создание рукописной книги это: овладение новыми знаниями и навыками, систематизация знаний в заданной теме, упражнение в творческом рассказывании. Совершенствование умений в рисовании и письме. Самовыражение, ценный личный опыт передачи своих впечатлений через эмоциональное отражение темы в рисунках и комментариях.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Рукописная книга расширяет кругозор ребенка, учит работать в коллективе, воспитывает будущего читателя.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1627" y="3548164"/>
            <a:ext cx="6120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проекта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иллюстрированной рукотворной книги;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-Активизация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творческой деятельности детей и родителей;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навыков творческой и исследовательской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-Овладение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разнообразными способами практических действий;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и родителей к художественной литературе;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0" y="3527118"/>
            <a:ext cx="2243806" cy="213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21854" y="5668947"/>
            <a:ext cx="257438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жительницы посёлка – получаем в дар старинную книгу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86409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изготовления рукотворной книги решается сразу  несколько задач: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2766294"/>
              </p:ext>
            </p:extLst>
          </p:nvPr>
        </p:nvGraphicFramePr>
        <p:xfrm>
          <a:off x="1763688" y="1484784"/>
          <a:ext cx="8172450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00808"/>
            <a:ext cx="26882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52494" y="3714644"/>
            <a:ext cx="2574382" cy="2450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библиотеки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с художественными произведениями детской литературы о природе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разных материалов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0445021"/>
              </p:ext>
            </p:extLst>
          </p:nvPr>
        </p:nvGraphicFramePr>
        <p:xfrm>
          <a:off x="2123728" y="1340769"/>
          <a:ext cx="6552728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764704"/>
            <a:ext cx="2592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областей программы «От рождения до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реализации проектной деятельности «Рукотворная книга»: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развитие», «Познавательное развитие», «Художественно-эстетическое развитие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развитие».</a:t>
            </a:r>
          </a:p>
        </p:txBody>
      </p:sp>
    </p:spTree>
    <p:extLst>
      <p:ext uri="{BB962C8B-B14F-4D97-AF65-F5344CB8AC3E}">
        <p14:creationId xmlns:p14="http://schemas.microsoft.com/office/powerpoint/2010/main" val="19837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512511" cy="6978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ноября – Синичкин день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8001056" cy="51696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«Виталий Бианки о природе» (годовой) – </a:t>
            </a:r>
            <a:r>
              <a:rPr lang="ru-R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рукотворная книга «Синичкин календарь»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С.Николаева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парциальная программа «Юный эколог»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месяц – новая страничка согласно тематическому планированию</a:t>
            </a: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сИНИЧКИН КАЛЕНДАРЬ\img_567bc823d35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92696"/>
            <a:ext cx="1200471" cy="85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сИНИЧКИН КАЛЕНДАРЬ\1456683720_10-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8514" y="332656"/>
            <a:ext cx="1052127" cy="12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507" y="2845184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 descr="C:\Users\Home-pc\Desktop\фото книги рукотворные\DSCN6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8174"/>
            <a:ext cx="3049017" cy="22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-pc\Desktop\фото книги рукотворные\DSCN63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07" y="4918881"/>
            <a:ext cx="2410017" cy="18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-pc\Desktop\фото книги рукотворные\DSCN63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8174"/>
            <a:ext cx="2400945" cy="18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-pc\Desktop\фото книги рукотворные\DSCN63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5138252"/>
            <a:ext cx="2040905" cy="15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67744" y="5404937"/>
            <a:ext cx="4608511" cy="1217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Странички книги «Синичкин календарь» оформлены с использованием природного материала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87126" y="2777111"/>
            <a:ext cx="21467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марта – всемирный день кошек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09571" y="857232"/>
            <a:ext cx="8501122" cy="5572164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Э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кологический проект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«Наши друзья - кошки» </a:t>
            </a:r>
            <a:r>
              <a:rPr lang="ru-RU" sz="1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рукотворная книга </a:t>
            </a:r>
          </a:p>
          <a:p>
            <a:pPr marL="45720" lvl="0" indent="0" algn="ctr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«Большая книга о кошках»</a:t>
            </a:r>
          </a:p>
          <a:p>
            <a:pPr marL="45720" lvl="0" indent="0">
              <a:buNone/>
            </a:pPr>
            <a:r>
              <a:rPr lang="ru-RU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формирования основ экологической культуры личности дошкольников. формирование у детей интереса к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домашним животным-кошкам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познавательную и творческую деятельность.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Марина\Desktop\кошка\SAM_13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43441"/>
            <a:ext cx="2681290" cy="222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Марина\Desktop\кошка\SAM_1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78" y="2607463"/>
            <a:ext cx="269557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Марина\Desktop\кошка\SAM_16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3155" y="2276872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044" y="4955097"/>
            <a:ext cx="217173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Home-pc\Desktop\фото книги рукотворные\DSCN63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38170"/>
            <a:ext cx="2665838" cy="15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77360" y="4394271"/>
            <a:ext cx="2442512" cy="712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семейной книги о кошках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9378" y="6237312"/>
            <a:ext cx="3446518" cy="568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выполнены разной техникой изображения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4149080"/>
            <a:ext cx="3024336" cy="9578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работами помещены рукописные тексты рассказы о кошках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2247" y="6290544"/>
            <a:ext cx="1659635" cy="4621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и фото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12511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предварительная работа в процессе проекта «Наши друзья –кошки»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Марина\Desktop\кошка\SAM_1675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2273531" cy="274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рина\Desktop\кошка\SAM_16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619377" cy="21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рина\Desktop\кошка\SAM_16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26812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рина\Desktop\кошка\SAM_16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63" y="4053365"/>
            <a:ext cx="2847977" cy="24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арина\Desktop\кошка\SAM_16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2643206" cy="21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арина\Desktop\кошка\SAM_16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929066"/>
            <a:ext cx="295275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9185" y="3140968"/>
            <a:ext cx="2685911" cy="7880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 разнообразие пород кошек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40" y="3393269"/>
            <a:ext cx="2681290" cy="703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семейных кошачьих реликвий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8545" y="3160158"/>
            <a:ext cx="2376264" cy="8449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друзья-кошки»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503" y="6104171"/>
            <a:ext cx="2442512" cy="5978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бумаги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62629" y="6046746"/>
            <a:ext cx="2442512" cy="712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травы для кошек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–День рождения города Дзержинска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5429288"/>
          </a:xfrm>
        </p:spPr>
        <p:txBody>
          <a:bodyPr/>
          <a:lstStyle/>
          <a:p>
            <a:pPr marL="45720" indent="0" algn="just" fontAlgn="base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«Люби и знай свой край родной»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(годовой)</a:t>
            </a:r>
          </a:p>
          <a:p>
            <a:pPr marL="45720" indent="0" algn="just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проекта: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рукотворная книга «Моя малая Родина»</a:t>
            </a: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Приобщение дошкольников к истории и культуре родного края, города Дзержинска, посёлка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Желнино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местным достопримечательностям.</a:t>
            </a:r>
          </a:p>
          <a:p>
            <a:endParaRPr lang="ru-RU" dirty="0"/>
          </a:p>
        </p:txBody>
      </p:sp>
      <p:pic>
        <p:nvPicPr>
          <p:cNvPr id="1026" name="Picture 2" descr="C:\Users\Home-pc\Desktop\фото книги рукотворные\DSCN6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4" y="3933056"/>
            <a:ext cx="3481064" cy="26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-pc\Desktop\фото книги рукотворные\DSCN6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0054" y="2903625"/>
            <a:ext cx="2544961" cy="3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707904" y="5928852"/>
            <a:ext cx="496855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книги отражают жизнь и достопримечательности города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 апреля – Всемирный день Земли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–спасатели Земли»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экология Марины Булаевой\синичкин календарь\последние фотки\SAM_17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5731951">
            <a:off x="7166745" y="690920"/>
            <a:ext cx="1802339" cy="13517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3863" y="1272305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 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Формировать экологическое сознание и бережное отношение 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природе,  планете Земля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Задачи: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Воспитание культуре поведения на природе, стремление бережно относиться к природе и не засорять ее отходами.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Совершенствовать умения обобщать полученные знания и делать выводы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Познакомить с различными вариантами обращения с отходами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Home-pc\Desktop\фото книги рукотворные\DSCN6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95" y="3754600"/>
            <a:ext cx="3982358" cy="29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экология Марины Булаевой\синичкин календарь\последние фотки\SAM_1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8172" y="3942567"/>
            <a:ext cx="2496278" cy="1872208"/>
          </a:xfrm>
          <a:prstGeom prst="rect">
            <a:avLst/>
          </a:prstGeom>
          <a:noFill/>
        </p:spPr>
      </p:pic>
      <p:pic>
        <p:nvPicPr>
          <p:cNvPr id="5123" name="Picture 3" descr="C:\Users\Home-pc\Desktop\фото книги рукотворные\DSCN63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8189"/>
            <a:ext cx="3050163" cy="22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91251" y="5982811"/>
            <a:ext cx="2442512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работы детей и родителей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3977" y="3615557"/>
            <a:ext cx="2442512" cy="8726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«Грусть Земли»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девочки 6 лет страничка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20412" y="3501008"/>
            <a:ext cx="2975724" cy="752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Рукотворная книга «Земля в опасности»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479</TotalTime>
  <Words>985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бюджетное дошкольное образовательное учреждение  «Детский сад № 35» присмотра и оздоровления</vt:lpstr>
      <vt:lpstr>Гипотеза</vt:lpstr>
      <vt:lpstr>В процессе изготовления рукотворной книги решается сразу  несколько задач:</vt:lpstr>
      <vt:lpstr>Использование разных материалов</vt:lpstr>
      <vt:lpstr>12 ноября – Синичкин день</vt:lpstr>
      <vt:lpstr>1 марта – всемирный день кошек</vt:lpstr>
      <vt:lpstr> предварительная работа в процессе проекта «Наши друзья –кошки»</vt:lpstr>
      <vt:lpstr>30 марта –День рождения города Дзержинска  </vt:lpstr>
      <vt:lpstr>22 апреля – Всемирный день Земли Экологический проект  «Мы –спасатели Земли»</vt:lpstr>
      <vt:lpstr>2017г объявлен годом Экологии 8 мая отмечается всемирный день Красной Книги, пример обеспокоенности состоянием флоры и фауны каждой страны, растений и животных, исчезающих из–за человеческой деятельности и техногенных катастроф.</vt:lpstr>
      <vt:lpstr>25 мая – День славянской письменности и культуры Проект «Откуда книга к нам пришла»</vt:lpstr>
      <vt:lpstr>Презентация PowerPoint</vt:lpstr>
      <vt:lpstr>Презентация PowerPoint</vt:lpstr>
      <vt:lpstr>5 июня – всемирный День окружающей среды </vt:lpstr>
      <vt:lpstr>Рукотворная книга в пространственной среде группы</vt:lpstr>
      <vt:lpstr>Вывод:</vt:lpstr>
      <vt:lpstr>Список  использованных источников и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35» присмотра и оздоровления</dc:title>
  <dc:creator>user</dc:creator>
  <cp:lastModifiedBy>Windows User</cp:lastModifiedBy>
  <cp:revision>48</cp:revision>
  <dcterms:created xsi:type="dcterms:W3CDTF">2019-01-28T13:45:47Z</dcterms:created>
  <dcterms:modified xsi:type="dcterms:W3CDTF">2019-01-30T04:08:58Z</dcterms:modified>
</cp:coreProperties>
</file>