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75" r:id="rId5"/>
    <p:sldId id="258" r:id="rId6"/>
    <p:sldId id="273" r:id="rId7"/>
    <p:sldId id="278" r:id="rId8"/>
    <p:sldId id="281" r:id="rId9"/>
    <p:sldId id="259" r:id="rId10"/>
    <p:sldId id="260" r:id="rId11"/>
    <p:sldId id="279" r:id="rId12"/>
    <p:sldId id="277" r:id="rId13"/>
    <p:sldId id="263" r:id="rId14"/>
    <p:sldId id="264" r:id="rId15"/>
    <p:sldId id="265" r:id="rId16"/>
    <p:sldId id="282" r:id="rId17"/>
    <p:sldId id="283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9" autoAdjust="0"/>
  </p:normalViewPr>
  <p:slideViewPr>
    <p:cSldViewPr>
      <p:cViewPr>
        <p:scale>
          <a:sx n="73" d="100"/>
          <a:sy n="73" d="100"/>
        </p:scale>
        <p:origin x="-121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83568D-2AD5-444A-A2F0-309F9A24B69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D381B2-DC01-4012-A787-363B36FC103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Рождественские колядки: история и традиции.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661248"/>
            <a:ext cx="7488832" cy="1008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Выполнила: воспитатель</a:t>
            </a:r>
          </a:p>
          <a:p>
            <a:r>
              <a:rPr lang="ru-RU" dirty="0" smtClean="0"/>
              <a:t>Скворцова Надежда Вячеславовна</a:t>
            </a:r>
          </a:p>
          <a:p>
            <a:r>
              <a:rPr lang="ru-RU" dirty="0" smtClean="0"/>
              <a:t>МБДОУ «Детский сад № 35»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48" y="1772816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Home-pc\Desktop\77019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7704"/>
            <a:ext cx="4164863" cy="31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93174"/>
            <a:ext cx="5243736" cy="34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938514" cy="343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72973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Колядный мешок. </a:t>
            </a:r>
            <a:r>
              <a:rPr lang="ru-RU" sz="2400" dirty="0"/>
              <a:t>Он должен быть крепким и вместительным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7287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Костюмы и маски. </a:t>
            </a:r>
            <a:r>
              <a:rPr lang="ru-RU" sz="2400" dirty="0"/>
              <a:t>Должны быть красочными и яркими, могут быть как готовыми карнавальными, так и сделанными своими руками.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6" y="16288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532703" cy="414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4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" y="341784"/>
            <a:ext cx="860400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476672"/>
            <a:ext cx="4145664" cy="57717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Ряженые под </a:t>
            </a:r>
            <a:r>
              <a:rPr lang="ru-RU" dirty="0" err="1" smtClean="0"/>
              <a:t>новогодье</a:t>
            </a:r>
            <a:r>
              <a:rPr lang="ru-RU" dirty="0" smtClean="0"/>
              <a:t> </a:t>
            </a:r>
            <a:r>
              <a:rPr lang="ru-RU" b="1" dirty="0" smtClean="0"/>
              <a:t>водили «кобылку»: </a:t>
            </a:r>
            <a:r>
              <a:rPr lang="ru-RU" dirty="0" smtClean="0"/>
              <a:t>двух парней связывали спина к спине, передний держал вилы с насаженной соломенной головой лошади. Сверху «кобылка» покрывалась попоной, на которую усаживался мальчик- всадник. Образ лошади, конечно, был весьма дорог </a:t>
            </a:r>
            <a:r>
              <a:rPr lang="ru-RU" dirty="0" err="1" smtClean="0"/>
              <a:t>крес</a:t>
            </a:r>
            <a:r>
              <a:rPr lang="ru-RU" dirty="0" smtClean="0"/>
              <a:t>- </a:t>
            </a:r>
            <a:r>
              <a:rPr lang="ru-RU" dirty="0" err="1" smtClean="0"/>
              <a:t>тьянину-землепашцу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http://drevnerus.ru/drevnerus.ru/public_html/wp-content/uploads/2010/09/ryazhen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420060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0"/>
            <a:ext cx="7282056" cy="2880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Днем на Святках устраивали </a:t>
            </a:r>
            <a:r>
              <a:rPr lang="ru-RU" b="1" dirty="0" smtClean="0"/>
              <a:t>санные катания</a:t>
            </a:r>
            <a:r>
              <a:rPr lang="ru-RU" dirty="0" smtClean="0"/>
              <a:t>. Дуга в дугу саней по пятьдесят выстраивались поездом. В Сибири в ходу были рысистые бега: иноходцы и рысаки вихрем мчались под гиканье удальцов.</a:t>
            </a:r>
          </a:p>
          <a:p>
            <a:endParaRPr lang="ru-RU" dirty="0"/>
          </a:p>
        </p:txBody>
      </p:sp>
      <p:pic>
        <p:nvPicPr>
          <p:cNvPr id="21506" name="Picture 2" descr="http://s1.maminklub.lv/cache/0f/54/0f54324b82fe26d0617a71fc442e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664247" cy="3523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Святочные гадания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3888432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 Крещенье последний раз совершались гадания. К разнообразным способам предсказания судьбы относится и бросание обуви за ворота: «Куда покажет носок — в той стороне и замужем быть».</a:t>
            </a:r>
          </a:p>
          <a:p>
            <a:endParaRPr lang="ru-RU" dirty="0"/>
          </a:p>
        </p:txBody>
      </p:sp>
      <p:pic>
        <p:nvPicPr>
          <p:cNvPr id="22530" name="Picture 2" descr="http://www.susun.ru/img/1303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392488" cy="369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7284148" cy="364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8" y="260648"/>
            <a:ext cx="4543046" cy="38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5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112938" cy="397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430950" cy="25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C:\Users\Home-pc\Desktop\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3622"/>
            <a:ext cx="3313865" cy="22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8" descr="C:\Users\Home-pc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1392" y="1077036"/>
            <a:ext cx="2975624" cy="221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21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36712"/>
            <a:ext cx="6664784" cy="58092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Распространенными колядками были шуточные припевки, где девушки запевали: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i="1" dirty="0" smtClean="0"/>
              <a:t>Уродилась коляда</a:t>
            </a:r>
            <a:endParaRPr lang="ru-RU" dirty="0" smtClean="0"/>
          </a:p>
          <a:p>
            <a:pPr marL="82296" indent="0">
              <a:buNone/>
            </a:pPr>
            <a:r>
              <a:rPr lang="ru-RU" i="1" dirty="0" smtClean="0"/>
              <a:t>Накануне Рождества</a:t>
            </a:r>
            <a:endParaRPr lang="ru-RU" dirty="0" smtClean="0"/>
          </a:p>
          <a:p>
            <a:pPr marL="82296" indent="0">
              <a:buNone/>
            </a:pPr>
            <a:r>
              <a:rPr lang="ru-RU" i="1" dirty="0" smtClean="0"/>
              <a:t>За рекою за быстрою...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А ребята подпевали:</a:t>
            </a:r>
          </a:p>
          <a:p>
            <a:pPr marL="82296" indent="0">
              <a:buNone/>
            </a:pPr>
            <a:r>
              <a:rPr lang="ru-RU" i="1" dirty="0" smtClean="0"/>
              <a:t>Чтобы царева золота казна</a:t>
            </a:r>
            <a:endParaRPr lang="ru-RU" dirty="0" smtClean="0"/>
          </a:p>
          <a:p>
            <a:pPr marL="82296" indent="0">
              <a:buNone/>
            </a:pPr>
            <a:r>
              <a:rPr lang="ru-RU" i="1" dirty="0" smtClean="0"/>
              <a:t>Была век </a:t>
            </a:r>
            <a:r>
              <a:rPr lang="ru-RU" i="1" dirty="0" err="1" smtClean="0"/>
              <a:t>полным-полна</a:t>
            </a:r>
            <a:r>
              <a:rPr lang="ru-RU" i="1" dirty="0" smtClean="0"/>
              <a:t>,</a:t>
            </a:r>
            <a:endParaRPr lang="ru-RU" dirty="0" smtClean="0"/>
          </a:p>
          <a:p>
            <a:pPr marL="82296" indent="0">
              <a:buNone/>
            </a:pPr>
            <a:r>
              <a:rPr lang="ru-RU" i="1" dirty="0" smtClean="0"/>
              <a:t>Чтобы большим-то рекам</a:t>
            </a:r>
            <a:endParaRPr lang="ru-RU" dirty="0" smtClean="0"/>
          </a:p>
          <a:p>
            <a:pPr marL="82296" indent="0">
              <a:buNone/>
            </a:pPr>
            <a:r>
              <a:rPr lang="ru-RU" i="1" dirty="0" smtClean="0"/>
              <a:t>Слава неслась до моря.</a:t>
            </a:r>
            <a:endParaRPr lang="ru-RU" dirty="0" smtClean="0"/>
          </a:p>
          <a:p>
            <a:pPr marL="82296" indent="0">
              <a:buNone/>
            </a:pPr>
            <a:r>
              <a:rPr lang="ru-RU" i="1" dirty="0" smtClean="0"/>
              <a:t>Малым речкам — до мельницы.</a:t>
            </a:r>
            <a:endParaRPr lang="ru-RU" dirty="0" smtClean="0"/>
          </a:p>
          <a:p>
            <a:pPr marL="82296" indent="0">
              <a:buNone/>
            </a:pPr>
            <a:r>
              <a:rPr lang="ru-RU" i="1" dirty="0" smtClean="0"/>
              <a:t>А эту песню хлебу поем,</a:t>
            </a:r>
            <a:endParaRPr lang="ru-RU" dirty="0" smtClean="0"/>
          </a:p>
          <a:p>
            <a:pPr marL="82296" indent="0">
              <a:buNone/>
            </a:pPr>
            <a:r>
              <a:rPr lang="ru-RU" i="1" dirty="0" smtClean="0"/>
              <a:t>Хлебу поем, хлебу честь воздаем.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Колядки: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Коляда, коляда,</a:t>
            </a:r>
            <a:br>
              <a:rPr lang="ru-RU" dirty="0" smtClean="0"/>
            </a:br>
            <a:r>
              <a:rPr lang="ru-RU" dirty="0" smtClean="0"/>
              <a:t>Накануне Рождества!</a:t>
            </a:r>
            <a:br>
              <a:rPr lang="ru-RU" dirty="0" smtClean="0"/>
            </a:br>
            <a:r>
              <a:rPr lang="ru-RU" dirty="0" smtClean="0"/>
              <a:t>Тетенька добренька,</a:t>
            </a:r>
            <a:br>
              <a:rPr lang="ru-RU" dirty="0" smtClean="0"/>
            </a:br>
            <a:r>
              <a:rPr lang="ru-RU" dirty="0" smtClean="0"/>
              <a:t>Пирожка-то </a:t>
            </a:r>
            <a:r>
              <a:rPr lang="ru-RU" dirty="0" err="1" smtClean="0"/>
              <a:t>сдобненька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режь, не ломай,</a:t>
            </a:r>
            <a:br>
              <a:rPr lang="ru-RU" dirty="0" smtClean="0"/>
            </a:br>
            <a:r>
              <a:rPr lang="ru-RU" dirty="0" smtClean="0"/>
              <a:t>Поскорее подавай,</a:t>
            </a:r>
            <a:br>
              <a:rPr lang="ru-RU" dirty="0" smtClean="0"/>
            </a:br>
            <a:r>
              <a:rPr lang="ru-RU" dirty="0" smtClean="0"/>
              <a:t>Двоим, троим,</a:t>
            </a:r>
            <a:br>
              <a:rPr lang="ru-RU" dirty="0" smtClean="0"/>
            </a:br>
            <a:r>
              <a:rPr lang="ru-RU" dirty="0" smtClean="0"/>
              <a:t>Давно стоим,</a:t>
            </a:r>
            <a:br>
              <a:rPr lang="ru-RU" dirty="0" smtClean="0"/>
            </a:br>
            <a:r>
              <a:rPr lang="ru-RU" dirty="0" smtClean="0"/>
              <a:t>Да не выстоим!</a:t>
            </a:r>
            <a:br>
              <a:rPr lang="ru-RU" dirty="0" smtClean="0"/>
            </a:br>
            <a:r>
              <a:rPr lang="ru-RU" dirty="0" smtClean="0"/>
              <a:t>Печка-то топиться,</a:t>
            </a:r>
            <a:br>
              <a:rPr lang="ru-RU" dirty="0" smtClean="0"/>
            </a:br>
            <a:r>
              <a:rPr lang="ru-RU" dirty="0" smtClean="0"/>
              <a:t>Пирожка-то хочется!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праздника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3744416" cy="4800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Коляда — так назывался старинный рождественский обряд прославления праздника Рождества Христова песнями, а также и сама песня</a:t>
            </a:r>
          </a:p>
          <a:p>
            <a:r>
              <a:rPr lang="ru-RU" sz="1800" dirty="0" smtClean="0"/>
              <a:t>. На Руси в зимние вечера, когда совсем смеркнется, по домам ходила Коляда — в вывороченной шубе, со звериной маской на лице, с ухватом или палкой. </a:t>
            </a:r>
          </a:p>
          <a:p>
            <a:r>
              <a:rPr lang="ru-RU" sz="1800" dirty="0" smtClean="0"/>
              <a:t>«Уродилась Коляда накануне Рождества», — распевали за окнами </a:t>
            </a:r>
            <a:r>
              <a:rPr lang="ru-RU" sz="1800" dirty="0" err="1" smtClean="0"/>
              <a:t>колядовщики</a:t>
            </a:r>
            <a:r>
              <a:rPr lang="ru-RU" sz="1800" dirty="0" smtClean="0"/>
              <a:t> — деревенские парни и девушки. </a:t>
            </a:r>
          </a:p>
        </p:txBody>
      </p:sp>
      <p:pic>
        <p:nvPicPr>
          <p:cNvPr id="4" name="Рисунок 3" descr="скачанные файлы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3" y="1772816"/>
            <a:ext cx="4473760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Маленький хлопчик</a:t>
            </a:r>
            <a:br>
              <a:rPr lang="ru-RU" dirty="0" smtClean="0"/>
            </a:br>
            <a:r>
              <a:rPr lang="ru-RU" dirty="0" smtClean="0"/>
              <a:t>Сел на </a:t>
            </a:r>
            <a:r>
              <a:rPr lang="ru-RU" dirty="0" err="1" smtClean="0"/>
              <a:t>снопчик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дудочку играет,</a:t>
            </a:r>
            <a:br>
              <a:rPr lang="ru-RU" dirty="0" smtClean="0"/>
            </a:br>
            <a:r>
              <a:rPr lang="ru-RU" dirty="0" smtClean="0"/>
              <a:t>Колядку потешает.</a:t>
            </a:r>
            <a:br>
              <a:rPr lang="ru-RU" dirty="0" smtClean="0"/>
            </a:br>
            <a:r>
              <a:rPr lang="ru-RU" dirty="0" err="1" smtClean="0"/>
              <a:t>Щедрик-Петрик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Дай вареник,</a:t>
            </a:r>
            <a:br>
              <a:rPr lang="ru-RU" dirty="0" smtClean="0"/>
            </a:br>
            <a:r>
              <a:rPr lang="ru-RU" dirty="0" smtClean="0"/>
              <a:t>Ложечку кашки,</a:t>
            </a:r>
            <a:br>
              <a:rPr lang="ru-RU" dirty="0" smtClean="0"/>
            </a:br>
            <a:r>
              <a:rPr lang="ru-RU" dirty="0" smtClean="0"/>
              <a:t>Кольцо колбаски.</a:t>
            </a:r>
            <a:br>
              <a:rPr lang="ru-RU" dirty="0" smtClean="0"/>
            </a:br>
            <a:r>
              <a:rPr lang="ru-RU" dirty="0" smtClean="0"/>
              <a:t>Этого мало,</a:t>
            </a:r>
            <a:br>
              <a:rPr lang="ru-RU" dirty="0" smtClean="0"/>
            </a:br>
            <a:r>
              <a:rPr lang="ru-RU" dirty="0" smtClean="0"/>
              <a:t>Дай кусок сала.</a:t>
            </a:r>
            <a:br>
              <a:rPr lang="ru-RU" dirty="0" smtClean="0"/>
            </a:br>
            <a:r>
              <a:rPr lang="ru-RU" dirty="0" smtClean="0"/>
              <a:t>Выноси скорей,</a:t>
            </a:r>
            <a:br>
              <a:rPr lang="ru-RU" dirty="0" smtClean="0"/>
            </a:br>
            <a:r>
              <a:rPr lang="ru-RU" dirty="0" smtClean="0"/>
              <a:t>Не морозь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Ты, хозяин, не томи,</a:t>
            </a:r>
            <a:br>
              <a:rPr lang="ru-RU" dirty="0" smtClean="0"/>
            </a:br>
            <a:r>
              <a:rPr lang="ru-RU" dirty="0" smtClean="0"/>
              <a:t>Поскорее подари!</a:t>
            </a:r>
            <a:br>
              <a:rPr lang="ru-RU" dirty="0" smtClean="0"/>
            </a:br>
            <a:r>
              <a:rPr lang="ru-RU" dirty="0" smtClean="0"/>
              <a:t>А как нынешний мороз</a:t>
            </a:r>
            <a:br>
              <a:rPr lang="ru-RU" dirty="0" smtClean="0"/>
            </a:br>
            <a:r>
              <a:rPr lang="ru-RU" dirty="0" smtClean="0"/>
              <a:t>Не велит долго стоять,</a:t>
            </a:r>
            <a:br>
              <a:rPr lang="ru-RU" dirty="0" smtClean="0"/>
            </a:br>
            <a:r>
              <a:rPr lang="ru-RU" dirty="0" smtClean="0"/>
              <a:t>Велит скоро подавать:</a:t>
            </a:r>
            <a:br>
              <a:rPr lang="ru-RU" dirty="0" smtClean="0"/>
            </a:br>
            <a:r>
              <a:rPr lang="ru-RU" dirty="0" smtClean="0"/>
              <a:t>Либо из печи пироги,</a:t>
            </a:r>
            <a:br>
              <a:rPr lang="ru-RU" dirty="0" smtClean="0"/>
            </a:br>
            <a:r>
              <a:rPr lang="ru-RU" dirty="0" smtClean="0"/>
              <a:t>Либо денег пятачок,</a:t>
            </a:r>
            <a:br>
              <a:rPr lang="ru-RU" dirty="0" smtClean="0"/>
            </a:br>
            <a:r>
              <a:rPr lang="ru-RU" dirty="0" smtClean="0"/>
              <a:t>Либо щей горшок!</a:t>
            </a:r>
            <a:br>
              <a:rPr lang="ru-RU" dirty="0" smtClean="0"/>
            </a:br>
            <a:r>
              <a:rPr lang="ru-RU" dirty="0" smtClean="0"/>
              <a:t>Подай тебе Бог</a:t>
            </a:r>
            <a:br>
              <a:rPr lang="ru-RU" dirty="0" smtClean="0"/>
            </a:br>
            <a:r>
              <a:rPr lang="ru-RU" dirty="0" smtClean="0"/>
              <a:t>Полный двор животов!</a:t>
            </a:r>
            <a:br>
              <a:rPr lang="ru-RU" dirty="0" smtClean="0"/>
            </a:br>
            <a:r>
              <a:rPr lang="ru-RU" dirty="0" smtClean="0"/>
              <a:t>И в конюшню коней,</a:t>
            </a:r>
            <a:br>
              <a:rPr lang="ru-RU" dirty="0" smtClean="0"/>
            </a:br>
            <a:r>
              <a:rPr lang="ru-RU" dirty="0" smtClean="0"/>
              <a:t>В хлевушку телят,</a:t>
            </a:r>
            <a:br>
              <a:rPr lang="ru-RU" dirty="0" smtClean="0"/>
            </a:br>
            <a:r>
              <a:rPr lang="ru-RU" dirty="0" smtClean="0"/>
              <a:t>В избушку ребят</a:t>
            </a:r>
            <a:br>
              <a:rPr lang="ru-RU" dirty="0" smtClean="0"/>
            </a:br>
            <a:r>
              <a:rPr lang="ru-RU" dirty="0" smtClean="0"/>
              <a:t>И в подпечку котят!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88640"/>
            <a:ext cx="7344816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>Господин, господа,</a:t>
            </a:r>
            <a:br>
              <a:rPr lang="ru-RU" dirty="0" smtClean="0"/>
            </a:br>
            <a:r>
              <a:rPr lang="ru-RU" dirty="0" err="1" smtClean="0"/>
              <a:t>Господинова</a:t>
            </a:r>
            <a:r>
              <a:rPr lang="ru-RU" dirty="0" smtClean="0"/>
              <a:t> жена,</a:t>
            </a:r>
            <a:br>
              <a:rPr lang="ru-RU" dirty="0" smtClean="0"/>
            </a:br>
            <a:r>
              <a:rPr lang="ru-RU" dirty="0" smtClean="0"/>
              <a:t>Двери отворите</a:t>
            </a:r>
            <a:br>
              <a:rPr lang="ru-RU" dirty="0" smtClean="0"/>
            </a:br>
            <a:r>
              <a:rPr lang="ru-RU" dirty="0" smtClean="0"/>
              <a:t>И нас одарите!</a:t>
            </a:r>
            <a:br>
              <a:rPr lang="ru-RU" dirty="0" smtClean="0"/>
            </a:br>
            <a:r>
              <a:rPr lang="ru-RU" dirty="0" smtClean="0"/>
              <a:t>Пирогом, калачом</a:t>
            </a:r>
            <a:br>
              <a:rPr lang="ru-RU" dirty="0" smtClean="0"/>
            </a:br>
            <a:r>
              <a:rPr lang="ru-RU" dirty="0" smtClean="0"/>
              <a:t>Или чем-нибудь еще!</a:t>
            </a:r>
          </a:p>
          <a:p>
            <a:endParaRPr lang="ru-RU" dirty="0"/>
          </a:p>
        </p:txBody>
      </p:sp>
      <p:pic>
        <p:nvPicPr>
          <p:cNvPr id="24578" name="Picture 2" descr="https://ds03.infourok.ru/uploads/ex/110f/0002820e-fa93ad0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56992"/>
            <a:ext cx="4735380" cy="3335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8229998" cy="1795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 Руси традиция колядовать появилась в 988 году. После Крещения языческий праздник был привязан к Рождеству Христову и святочному периоду, который длится с 7 по 19 января, то есть до Крещения Господня. Церковь стала переосмыслять старые обрядовые песни, и в них появились христианские мотивы. С этих пор праздник посвящался рождению Христа. В колядках появились библейские сюжеты, а само слово "коляда" в народном сознании стало ассоциироваться с праздником Рождества. При этом традиции — обход домов, добрые пожелания и вручение угощений — почти не изменились. </a:t>
            </a:r>
          </a:p>
        </p:txBody>
      </p:sp>
    </p:spTree>
    <p:extLst>
      <p:ext uri="{BB962C8B-B14F-4D97-AF65-F5344CB8AC3E}">
        <p14:creationId xmlns:p14="http://schemas.microsoft.com/office/powerpoint/2010/main" val="6955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 Христово</a:t>
            </a:r>
            <a:endParaRPr lang="ru-RU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499350" cy="421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2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349702"/>
            <a:ext cx="8224112" cy="23873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Когда-то на Руси Коляду воспринимали не как ряженого. Коляда была божеством, причем одним из влиятельных. Коляду кликали, зазывали, как это делали и по отношению к божествам меньшим — </a:t>
            </a:r>
            <a:r>
              <a:rPr lang="ru-RU" dirty="0" err="1" smtClean="0"/>
              <a:t>Таусеню</a:t>
            </a:r>
            <a:r>
              <a:rPr lang="ru-RU" dirty="0" smtClean="0"/>
              <a:t> и Плуге. Коляде посвящали предновогодние дни, в ее честь устраивались игрища, учиняемые впоследствии на Святках.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578352" cy="41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908720"/>
            <a:ext cx="3888432" cy="5339680"/>
          </a:xfrm>
        </p:spPr>
        <p:txBody>
          <a:bodyPr/>
          <a:lstStyle/>
          <a:p>
            <a:r>
              <a:rPr lang="ru-RU" dirty="0" err="1" smtClean="0"/>
              <a:t>Колядование</a:t>
            </a:r>
            <a:r>
              <a:rPr lang="ru-RU" dirty="0" smtClean="0"/>
              <a:t> начинали дети, молодые парни и девушки. Они пели под окнами изб колядки и получали за это различное угощение.</a:t>
            </a:r>
          </a:p>
          <a:p>
            <a:endParaRPr lang="ru-RU" dirty="0"/>
          </a:p>
        </p:txBody>
      </p:sp>
      <p:pic>
        <p:nvPicPr>
          <p:cNvPr id="23554" name="Picture 2" descr="http://gogomuz.ru/uploads/images/u/k/r/ukra_nsk_koljadki_dobrij_vechir_tob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21466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40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Вифлеемская звезда. </a:t>
            </a:r>
            <a:r>
              <a:rPr lang="ru-RU" sz="2000" dirty="0"/>
              <a:t>Обычно она делается из картона и фольги, украшается мишурой и крепится к шесту. Именно ее несут впереди всей процессии, символизируя рождение Христа и путеводную звезду для волхвов.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341480" cy="187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46" y="1161319"/>
            <a:ext cx="3148077" cy="44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861048"/>
            <a:ext cx="3593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Колокольчики. </a:t>
            </a:r>
            <a:r>
              <a:rPr lang="ru-RU" dirty="0"/>
              <a:t>Их звоном колядующие оповещают о своем приближении. Это создает особенно праздничное настроение еще до того, как они начинают петь</a:t>
            </a:r>
          </a:p>
        </p:txBody>
      </p:sp>
      <p:pic>
        <p:nvPicPr>
          <p:cNvPr id="7" name="Рисунок 6" descr="k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5346" y="3491332"/>
            <a:ext cx="3953746" cy="319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3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404664"/>
            <a:ext cx="4392488" cy="60486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</a:t>
            </a:r>
            <a:r>
              <a:rPr lang="ru-RU" b="1" dirty="0" smtClean="0"/>
              <a:t>звезде</a:t>
            </a:r>
            <a:r>
              <a:rPr lang="ru-RU" dirty="0" smtClean="0"/>
              <a:t>, которую несли </a:t>
            </a:r>
            <a:r>
              <a:rPr lang="ru-RU" dirty="0" err="1" smtClean="0"/>
              <a:t>колядовщики</a:t>
            </a:r>
            <a:r>
              <a:rPr lang="ru-RU" dirty="0" smtClean="0"/>
              <a:t>, изображали бурное море, корабль и богатырей на нем. </a:t>
            </a:r>
          </a:p>
          <a:p>
            <a:r>
              <a:rPr lang="ru-RU" dirty="0" smtClean="0"/>
              <a:t>Середину звезды делали из короба сита, в который вставляли рисунок корабля и свечу, снаружи короб оклеивали промасленной бумагой и углами с бахромой. </a:t>
            </a:r>
          </a:p>
          <a:p>
            <a:r>
              <a:rPr lang="ru-RU" dirty="0" smtClean="0"/>
              <a:t>Звезду насаживали на рукоятку.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52678"/>
            <a:ext cx="2386409" cy="354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20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770"/>
            <a:ext cx="757791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30120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Вертеп.</a:t>
            </a:r>
            <a:r>
              <a:rPr lang="ru-RU" sz="2000" dirty="0"/>
              <a:t> Так называется переносной кукольный театр в виде домика, где разыгрывается сцена Рождения Христа. Это более сложный атрибут, но он производит неизгладимое впечатление и на колядующих, и на хозяев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</TotalTime>
  <Words>513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Рождественские колядки: история и традиции.</vt:lpstr>
      <vt:lpstr>Из истории праздника</vt:lpstr>
      <vt:lpstr>Презентация PowerPoint</vt:lpstr>
      <vt:lpstr>Рождество Христово</vt:lpstr>
      <vt:lpstr>Презентация PowerPoint</vt:lpstr>
      <vt:lpstr>Презентация PowerPoint</vt:lpstr>
      <vt:lpstr>Вифлеемская звезда. Обычно она делается из картона и фольги, украшается мишурой и крепится к шесту. Именно ее несут впереди всей процессии, символизируя рождение Христа и путеводную звезду для волхвов.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Святочные гадания</vt:lpstr>
      <vt:lpstr>Презентация PowerPoint</vt:lpstr>
      <vt:lpstr>Презентация PowerPoint</vt:lpstr>
      <vt:lpstr>Распространенными колядками были шуточные припевки, где девушки запевали: </vt:lpstr>
      <vt:lpstr>Колядки: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колядки: история и традиции.</dc:title>
  <dc:creator>User</dc:creator>
  <cp:lastModifiedBy>Windows User</cp:lastModifiedBy>
  <cp:revision>16</cp:revision>
  <dcterms:created xsi:type="dcterms:W3CDTF">2017-01-07T00:50:46Z</dcterms:created>
  <dcterms:modified xsi:type="dcterms:W3CDTF">2026-01-13T20:03:27Z</dcterms:modified>
</cp:coreProperties>
</file>